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66" r:id="rId2"/>
    <p:sldId id="309" r:id="rId3"/>
    <p:sldId id="310" r:id="rId4"/>
    <p:sldId id="311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FF"/>
    <a:srgbClr val="344F9C"/>
    <a:srgbClr val="FEFBDA"/>
    <a:srgbClr val="E9F5FD"/>
    <a:srgbClr val="99CCFF"/>
    <a:srgbClr val="E2ECF6"/>
    <a:srgbClr val="B4CCE6"/>
    <a:srgbClr val="B5C1C3"/>
    <a:srgbClr val="BEC9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14. 03. 2020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14. 03. 2020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2123728" y="772105"/>
            <a:ext cx="4680520" cy="18002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15. Junij 2018</a:t>
            </a:r>
            <a:endParaRPr lang="sl-SI" sz="3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9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2123728" y="772105"/>
            <a:ext cx="4680520" cy="18002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15. Junij 2018</a:t>
            </a:r>
            <a:endParaRPr lang="sl-SI" sz="3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3635896" y="1395024"/>
            <a:ext cx="597005" cy="55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5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2123728" y="772105"/>
            <a:ext cx="4680520" cy="18002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15. Junij 2018</a:t>
            </a:r>
            <a:endParaRPr lang="sl-SI" sz="3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2123729" y="2780928"/>
            <a:ext cx="4680520" cy="165618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15. junij 2018</a:t>
            </a:r>
            <a:endParaRPr lang="sl-SI" sz="36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Image result for clipart wro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5" t="24701" r="21778" b="21778"/>
          <a:stretch/>
        </p:blipFill>
        <p:spPr bwMode="auto">
          <a:xfrm>
            <a:off x="3635896" y="1395024"/>
            <a:ext cx="597005" cy="55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Image result for clipart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02326"/>
            <a:ext cx="864096" cy="80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59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19</Words>
  <Application>Microsoft Office PowerPoint</Application>
  <PresentationFormat>Diaprojekcija na zaslonu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2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dc:creator>Katarina</dc:creator>
  <cp:lastModifiedBy>Windows User</cp:lastModifiedBy>
  <cp:revision>270</cp:revision>
  <dcterms:modified xsi:type="dcterms:W3CDTF">2020-03-14T07:39:20Z</dcterms:modified>
</cp:coreProperties>
</file>