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6" r:id="rId2"/>
    <p:sldId id="271" r:id="rId3"/>
    <p:sldId id="269" r:id="rId4"/>
    <p:sldId id="277" r:id="rId5"/>
    <p:sldId id="272" r:id="rId6"/>
    <p:sldId id="273" r:id="rId7"/>
    <p:sldId id="275" r:id="rId8"/>
    <p:sldId id="274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FF"/>
    <a:srgbClr val="344F9C"/>
    <a:srgbClr val="FEFBDA"/>
    <a:srgbClr val="E9F5FD"/>
    <a:srgbClr val="99CCFF"/>
    <a:srgbClr val="E2ECF6"/>
    <a:srgbClr val="B4CCE6"/>
    <a:srgbClr val="B5C1C3"/>
    <a:srgbClr val="BEC92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F2FF-0AFA-4A89-8DA5-21C7643C13CB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A5374-ED9B-437B-B3A1-4E0C70CC7D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462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3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3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1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8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uhoslepi.si/izsla-je-knjiga-zgodbe-ljudi-ki-poslusajo-s-srcem-in-gledajo-z-dlanmi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uhoslepi.si/izsla-je-knjiga-zgodbe-ljudi-ki-poslusajo-s-srcem-in-gledajo-z-dlanmi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uhoslepi.si/izsla-je-knjiga-zgodbe-ljudi-ki-poslusajo-s-srcem-in-gledajo-z-dlanmi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uhoslepi.si/izsla-je-knjiga-zgodbe-ljudi-ki-poslusajo-s-srcem-in-gledajo-z-dlanmi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uhoslepi.si/izsla-je-knjiga-zgodbe-ljudi-ki-poslusajo-s-srcem-in-gledajo-z-dlanmi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uhoslepi.si/izsla-je-knjiga-zgodbe-ljudi-ki-poslusajo-s-srcem-in-gledajo-z-dlanmi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uhoslepi.si/izsla-je-knjiga-zgodbe-ljudi-ki-poslusajo-s-srcem-in-gledajo-z-dlanmi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Minuta za jezik</a:t>
            </a:r>
            <a:endParaRPr lang="sl-SI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467544" y="5890641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hlinkClick r:id="rId2"/>
              </a:rPr>
              <a:t>*Vir: http</a:t>
            </a:r>
            <a:r>
              <a:rPr lang="sl-SI" sz="1200" dirty="0">
                <a:hlinkClick r:id="rId2"/>
              </a:rPr>
              <a:t>://www.gluhoslepi.si/izsla-je-knjiga-zgodbe-ljudi-ki-poslusajo-s-srcem-in-gledajo-z-dlanmi</a:t>
            </a:r>
            <a:r>
              <a:rPr lang="sl-SI" sz="1200" dirty="0" smtClean="0">
                <a:hlinkClick r:id="rId2"/>
              </a:rPr>
              <a:t>/</a:t>
            </a:r>
            <a:r>
              <a:rPr lang="sl-SI" sz="1200" dirty="0" smtClean="0"/>
              <a:t>. (Dostop: 22. 10. 2019.)</a:t>
            </a:r>
            <a:endParaRPr lang="sl-SI" sz="1200" dirty="0"/>
          </a:p>
        </p:txBody>
      </p:sp>
      <p:sp>
        <p:nvSpPr>
          <p:cNvPr id="7" name="Pravokotnik 6"/>
          <p:cNvSpPr/>
          <p:nvPr/>
        </p:nvSpPr>
        <p:spPr>
          <a:xfrm>
            <a:off x="395536" y="516354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Preštejmo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povedi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stavke.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95536" y="1996180"/>
            <a:ext cx="8352928" cy="52322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l-SI" sz="2800" dirty="0" err="1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Gluhoslepi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poslušajo s srcem in gledajo z dlanmi.</a:t>
            </a:r>
            <a:r>
              <a:rPr lang="sl-SI" sz="16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*</a:t>
            </a:r>
            <a:endParaRPr lang="sl-SI" sz="16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67544" y="5890641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hlinkClick r:id="rId2"/>
              </a:rPr>
              <a:t>*Vir: http</a:t>
            </a:r>
            <a:r>
              <a:rPr lang="sl-SI" sz="1200" dirty="0">
                <a:hlinkClick r:id="rId2"/>
              </a:rPr>
              <a:t>://www.gluhoslepi.si/izsla-je-knjiga-zgodbe-ljudi-ki-poslusajo-s-srcem-in-gledajo-z-dlanmi</a:t>
            </a:r>
            <a:r>
              <a:rPr lang="sl-SI" sz="1200" dirty="0" smtClean="0">
                <a:hlinkClick r:id="rId2"/>
              </a:rPr>
              <a:t>/</a:t>
            </a:r>
            <a:r>
              <a:rPr lang="sl-SI" sz="1200" dirty="0" smtClean="0"/>
              <a:t>. (Dostop: 22. 10. 2019.)</a:t>
            </a:r>
            <a:endParaRPr lang="sl-SI" sz="1200" dirty="0"/>
          </a:p>
        </p:txBody>
      </p:sp>
      <p:sp>
        <p:nvSpPr>
          <p:cNvPr id="7" name="Pravokotnik 6"/>
          <p:cNvSpPr/>
          <p:nvPr/>
        </p:nvSpPr>
        <p:spPr>
          <a:xfrm>
            <a:off x="395536" y="516354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Preštejmo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povedi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stavke.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95536" y="1996180"/>
            <a:ext cx="8352928" cy="52322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l-SI" sz="2800" dirty="0" err="1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Gluhoslepi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poslušajo s srcem in gledajo z dlanmi.</a:t>
            </a:r>
            <a:r>
              <a:rPr lang="sl-SI" sz="16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*</a:t>
            </a:r>
            <a:endParaRPr lang="sl-SI" sz="16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67544" y="5890641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hlinkClick r:id="rId2"/>
              </a:rPr>
              <a:t>*Vir: http</a:t>
            </a:r>
            <a:r>
              <a:rPr lang="sl-SI" sz="1200" dirty="0">
                <a:hlinkClick r:id="rId2"/>
              </a:rPr>
              <a:t>://www.gluhoslepi.si/izsla-je-knjiga-zgodbe-ljudi-ki-poslusajo-s-srcem-in-gledajo-z-dlanmi</a:t>
            </a:r>
            <a:r>
              <a:rPr lang="sl-SI" sz="1200" dirty="0" smtClean="0">
                <a:hlinkClick r:id="rId2"/>
              </a:rPr>
              <a:t>/</a:t>
            </a:r>
            <a:r>
              <a:rPr lang="sl-SI" sz="1200" dirty="0" smtClean="0"/>
              <a:t>. (Dostop: 22. 10. 2019.)</a:t>
            </a:r>
            <a:endParaRPr lang="sl-SI" sz="1200" dirty="0"/>
          </a:p>
        </p:txBody>
      </p:sp>
      <p:sp>
        <p:nvSpPr>
          <p:cNvPr id="7" name="Pravokotnik 6"/>
          <p:cNvSpPr/>
          <p:nvPr/>
        </p:nvSpPr>
        <p:spPr>
          <a:xfrm>
            <a:off x="395536" y="516354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Preštejmo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povedi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stavke.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391369" y="2977994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sl-SI" sz="28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e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na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poved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dva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stavka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8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95536" y="1996180"/>
            <a:ext cx="8352928" cy="52322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l-SI" sz="2800" dirty="0" err="1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Gluhoslepi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l-SI" sz="2800" u="wavyHeavy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poslušajo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s srcem in </a:t>
            </a:r>
            <a:r>
              <a:rPr lang="sl-SI" sz="2800" u="wavyHeavy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gledajo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z dlanmi.</a:t>
            </a:r>
            <a:r>
              <a:rPr lang="sl-SI" sz="16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*</a:t>
            </a:r>
            <a:endParaRPr lang="sl-SI" sz="16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67544" y="5890641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hlinkClick r:id="rId2"/>
              </a:rPr>
              <a:t>*Vir: http</a:t>
            </a:r>
            <a:r>
              <a:rPr lang="sl-SI" sz="1200" dirty="0">
                <a:hlinkClick r:id="rId2"/>
              </a:rPr>
              <a:t>://www.gluhoslepi.si/izsla-je-knjiga-zgodbe-ljudi-ki-poslusajo-s-srcem-in-gledajo-z-dlanmi</a:t>
            </a:r>
            <a:r>
              <a:rPr lang="sl-SI" sz="1200" dirty="0" smtClean="0">
                <a:hlinkClick r:id="rId2"/>
              </a:rPr>
              <a:t>/</a:t>
            </a:r>
            <a:r>
              <a:rPr lang="sl-SI" sz="1200" dirty="0" smtClean="0"/>
              <a:t>. (Dostop: 22. 10. 2019.)</a:t>
            </a:r>
            <a:endParaRPr lang="sl-SI" sz="1200" dirty="0"/>
          </a:p>
        </p:txBody>
      </p:sp>
      <p:sp>
        <p:nvSpPr>
          <p:cNvPr id="7" name="Pravokotnik 6"/>
          <p:cNvSpPr/>
          <p:nvPr/>
        </p:nvSpPr>
        <p:spPr>
          <a:xfrm>
            <a:off x="395536" y="516354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Preštejmo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povedi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stavke.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395536" y="2903563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sl-SI" sz="28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e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na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poved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dva </a:t>
            </a:r>
            <a:r>
              <a:rPr lang="sl-SI" sz="2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stavka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470222" y="4293096"/>
            <a:ext cx="4101777" cy="1300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Poved </a:t>
            </a:r>
            <a:r>
              <a:rPr lang="sl-SI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je najmanjša samostojna enota sporočila, lahko je sama sporočilo. V zapisu jo označujeta </a:t>
            </a:r>
            <a:r>
              <a:rPr lang="sl-SI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velika začetnica in končno ločilo.</a:t>
            </a:r>
            <a:endParaRPr lang="sl-SI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4860032" y="4293096"/>
            <a:ext cx="3735610" cy="1300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Stavek</a:t>
            </a:r>
            <a:r>
              <a:rPr lang="sl-SI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so besede, zbrane okrog osebne glagolske oblike</a:t>
            </a:r>
            <a:r>
              <a:rPr lang="sl-SI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sl-SI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8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95536" y="1996180"/>
            <a:ext cx="8352928" cy="95410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l-SI" sz="28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čeraj popoldne sem poslušala radio in izvedela, da v Sloveniji živi več kot 9700 </a:t>
            </a:r>
            <a:r>
              <a:rPr lang="sl-SI" sz="2800" dirty="0" err="1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gluhoslepih</a:t>
            </a:r>
            <a:r>
              <a:rPr lang="sl-SI" sz="28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l-SI" sz="16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67544" y="5890641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hlinkClick r:id="rId2"/>
              </a:rPr>
              <a:t>*Vir: http</a:t>
            </a:r>
            <a:r>
              <a:rPr lang="sl-SI" sz="1200" dirty="0">
                <a:hlinkClick r:id="rId2"/>
              </a:rPr>
              <a:t>://www.gluhoslepi.si/izsla-je-knjiga-zgodbe-ljudi-ki-poslusajo-s-srcem-in-gledajo-z-dlanmi</a:t>
            </a:r>
            <a:r>
              <a:rPr lang="sl-SI" sz="1200" dirty="0" smtClean="0">
                <a:hlinkClick r:id="rId2"/>
              </a:rPr>
              <a:t>/</a:t>
            </a:r>
            <a:r>
              <a:rPr lang="sl-SI" sz="1200" dirty="0" smtClean="0"/>
              <a:t>. </a:t>
            </a:r>
            <a:r>
              <a:rPr lang="sl-SI" sz="1200" dirty="0" smtClean="0"/>
              <a:t>(Dostop: 22. 10. 2019.)</a:t>
            </a:r>
            <a:endParaRPr lang="sl-SI" sz="1200" dirty="0"/>
          </a:p>
        </p:txBody>
      </p:sp>
      <p:sp>
        <p:nvSpPr>
          <p:cNvPr id="7" name="Pravokotnik 6"/>
          <p:cNvSpPr/>
          <p:nvPr/>
        </p:nvSpPr>
        <p:spPr>
          <a:xfrm>
            <a:off x="395536" y="516354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Preizkus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95536" y="1996180"/>
            <a:ext cx="8352928" cy="95410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l-SI" sz="28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čeraj popoldne sem poslušala radio in izvedela, da v Sloveniji živi več kot 9700 </a:t>
            </a:r>
            <a:r>
              <a:rPr lang="sl-SI" sz="2800" dirty="0" err="1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gluhoslepih</a:t>
            </a:r>
            <a:r>
              <a:rPr lang="sl-SI" sz="28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l-SI" sz="16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67544" y="5890641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hlinkClick r:id="rId2"/>
              </a:rPr>
              <a:t>*Vir: http</a:t>
            </a:r>
            <a:r>
              <a:rPr lang="sl-SI" sz="1200" dirty="0">
                <a:hlinkClick r:id="rId2"/>
              </a:rPr>
              <a:t>://www.gluhoslepi.si/izsla-je-knjiga-zgodbe-ljudi-ki-poslusajo-s-srcem-in-gledajo-z-dlanmi</a:t>
            </a:r>
            <a:r>
              <a:rPr lang="sl-SI" sz="1200" dirty="0" smtClean="0">
                <a:hlinkClick r:id="rId2"/>
              </a:rPr>
              <a:t>/</a:t>
            </a:r>
            <a:r>
              <a:rPr lang="sl-SI" sz="1200" dirty="0" smtClean="0"/>
              <a:t>. </a:t>
            </a:r>
            <a:r>
              <a:rPr lang="sl-SI" sz="1200" dirty="0" smtClean="0"/>
              <a:t>(Dostop: 22. 10. 2019.)</a:t>
            </a:r>
            <a:endParaRPr lang="sl-SI" sz="1200" dirty="0"/>
          </a:p>
        </p:txBody>
      </p:sp>
      <p:sp>
        <p:nvSpPr>
          <p:cNvPr id="7" name="Pravokotnik 6"/>
          <p:cNvSpPr/>
          <p:nvPr/>
        </p:nvSpPr>
        <p:spPr>
          <a:xfrm>
            <a:off x="395536" y="516354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Preizkus</a:t>
            </a:r>
          </a:p>
        </p:txBody>
      </p:sp>
      <p:sp>
        <p:nvSpPr>
          <p:cNvPr id="5" name="Pravokotnik 4"/>
          <p:cNvSpPr/>
          <p:nvPr/>
        </p:nvSpPr>
        <p:spPr>
          <a:xfrm>
            <a:off x="395536" y="3356992"/>
            <a:ext cx="3456384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Koliko je povedi?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Koliko je stavkov</a:t>
            </a:r>
            <a:r>
              <a:rPr lang="sl-SI" sz="28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26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95536" y="1996180"/>
            <a:ext cx="8352928" cy="95410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l-SI" sz="28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čeraj popoldne </a:t>
            </a:r>
            <a:r>
              <a:rPr lang="sl-SI" sz="2800" u="wavyHeavy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sem poslušala 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radio in </a:t>
            </a:r>
            <a:r>
              <a:rPr lang="sl-SI" sz="2800" u="wavyHeavy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izvedela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, da v Sloveniji </a:t>
            </a:r>
            <a:r>
              <a:rPr lang="sl-SI" sz="2800" u="wavyHeavy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živi</a:t>
            </a: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več kot 9700 </a:t>
            </a:r>
            <a:r>
              <a:rPr lang="sl-SI" sz="2800" dirty="0" err="1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gluhoslepih</a:t>
            </a:r>
            <a:r>
              <a:rPr lang="sl-SI" sz="28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l-SI" sz="16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67544" y="5890641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hlinkClick r:id="rId2"/>
              </a:rPr>
              <a:t>*Vir: http</a:t>
            </a:r>
            <a:r>
              <a:rPr lang="sl-SI" sz="1200" dirty="0">
                <a:hlinkClick r:id="rId2"/>
              </a:rPr>
              <a:t>://www.gluhoslepi.si/izsla-je-knjiga-zgodbe-ljudi-ki-poslusajo-s-srcem-in-gledajo-z-dlanmi</a:t>
            </a:r>
            <a:r>
              <a:rPr lang="sl-SI" sz="1200" dirty="0" smtClean="0">
                <a:hlinkClick r:id="rId2"/>
              </a:rPr>
              <a:t>/</a:t>
            </a:r>
            <a:r>
              <a:rPr lang="sl-SI" sz="1200" dirty="0" smtClean="0"/>
              <a:t>. (Dostop: 22. 10. 2019.)</a:t>
            </a:r>
            <a:endParaRPr lang="sl-SI" sz="1200" dirty="0"/>
          </a:p>
        </p:txBody>
      </p:sp>
      <p:sp>
        <p:nvSpPr>
          <p:cNvPr id="7" name="Pravokotnik 6"/>
          <p:cNvSpPr/>
          <p:nvPr/>
        </p:nvSpPr>
        <p:spPr>
          <a:xfrm>
            <a:off x="395536" y="516354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Preizkus</a:t>
            </a:r>
          </a:p>
        </p:txBody>
      </p:sp>
      <p:sp>
        <p:nvSpPr>
          <p:cNvPr id="5" name="Pravokotnik 4"/>
          <p:cNvSpPr/>
          <p:nvPr/>
        </p:nvSpPr>
        <p:spPr>
          <a:xfrm>
            <a:off x="395536" y="3356992"/>
            <a:ext cx="7632848" cy="1227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Koliko je povedi? Ena.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l-SI" sz="2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Koliko je stavkov? Trije.</a:t>
            </a:r>
            <a:endParaRPr lang="sl-SI" sz="2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ring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</TotalTime>
  <Words>276</Words>
  <Application>Microsoft Office PowerPoint</Application>
  <PresentationFormat>Diaprojekcija na zaslonu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6" baseType="lpstr">
      <vt:lpstr>Arial</vt:lpstr>
      <vt:lpstr>Calibri</vt:lpstr>
      <vt:lpstr>Comic Sans MS</vt:lpstr>
      <vt:lpstr>Courier New</vt:lpstr>
      <vt:lpstr>Trebuchet MS</vt:lpstr>
      <vt:lpstr>Verdana</vt:lpstr>
      <vt:lpstr>Wingdings 2</vt:lpstr>
      <vt:lpstr>1_Spring</vt:lpstr>
      <vt:lpstr>Minuta za jezik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za jezik</dc:title>
  <dc:creator>Brinje</dc:creator>
  <cp:lastModifiedBy>Windows User</cp:lastModifiedBy>
  <cp:revision>306</cp:revision>
  <dcterms:modified xsi:type="dcterms:W3CDTF">2020-03-14T07:29:21Z</dcterms:modified>
</cp:coreProperties>
</file>