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6" r:id="rId2"/>
    <p:sldId id="300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9FF"/>
    <a:srgbClr val="344F9C"/>
    <a:srgbClr val="FEFBDA"/>
    <a:srgbClr val="E9F5FD"/>
    <a:srgbClr val="99CCFF"/>
    <a:srgbClr val="E2ECF6"/>
    <a:srgbClr val="B4CCE6"/>
    <a:srgbClr val="B5C1C3"/>
    <a:srgbClr val="BEC92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F2FF-0AFA-4A89-8DA5-21C7643C13CB}" type="datetimeFigureOut">
              <a:rPr lang="sl-SI" smtClean="0"/>
              <a:t>10. 10. 2017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A5374-ED9B-437B-B3A1-4E0C70CC7D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462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3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3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1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8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10. 10. 2017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Minuta za jezik</a:t>
            </a:r>
            <a:endParaRPr lang="sl-SI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42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836250" y="1052737"/>
            <a:ext cx="7200800" cy="12734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ctr"/>
            <a:endParaRPr lang="sl-SI" sz="2800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Medtem, ko je likala, je poslušala radio.</a:t>
            </a:r>
          </a:p>
        </p:txBody>
      </p:sp>
      <p:sp>
        <p:nvSpPr>
          <p:cNvPr id="3" name="Zaobljeni pravokotnik 2"/>
          <p:cNvSpPr/>
          <p:nvPr/>
        </p:nvSpPr>
        <p:spPr>
          <a:xfrm>
            <a:off x="836250" y="2693114"/>
            <a:ext cx="7200800" cy="8730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sl-SI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Medtem </a:t>
            </a:r>
            <a:r>
              <a:rPr lang="sl-SI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ko</a:t>
            </a:r>
            <a:r>
              <a:rPr lang="sl-SI" sz="28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je likala, je poslušala radio.</a:t>
            </a:r>
          </a:p>
        </p:txBody>
      </p:sp>
      <p:pic>
        <p:nvPicPr>
          <p:cNvPr id="4" name="Picture 2" descr="Image result for clipart wr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66" y="1577787"/>
            <a:ext cx="720038" cy="72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191693" y="4797152"/>
            <a:ext cx="8772796" cy="18201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Med deli večbesednih veznikov </a:t>
            </a:r>
          </a:p>
          <a:p>
            <a:pPr algn="ctr"/>
            <a:r>
              <a:rPr lang="sl-SI" sz="2800" b="1" u="sng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vejice </a:t>
            </a:r>
            <a:r>
              <a:rPr lang="sl-SI" sz="2800" b="1" u="sng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ni </a:t>
            </a:r>
          </a:p>
          <a:p>
            <a:pPr algn="ctr"/>
            <a:r>
              <a:rPr lang="sl-SI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(brž ko, namesto da, ne da (bi), kot/kakor da …)</a:t>
            </a:r>
            <a:endParaRPr lang="sl-SI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191693" y="188640"/>
            <a:ext cx="2113892" cy="57606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VAJA</a:t>
            </a:r>
            <a:endParaRPr lang="sl-SI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191693" y="3659849"/>
            <a:ext cx="8700787" cy="7938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sl-SI" sz="26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Na sprehod se je odpravil, </a:t>
            </a:r>
            <a:r>
              <a:rPr lang="sl-SI" sz="26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kljub temu da</a:t>
            </a:r>
            <a:r>
              <a:rPr lang="sl-SI" sz="26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je deževalo.</a:t>
            </a:r>
            <a:endParaRPr lang="sl-SI" sz="26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 descr="Image result for clipart r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050" y="2808143"/>
            <a:ext cx="877581" cy="82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clipart r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419" y="3804277"/>
            <a:ext cx="877581" cy="82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0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1_Spring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Words>56</Words>
  <Application>Microsoft Office PowerPoint</Application>
  <PresentationFormat>Diaprojekcija na zaslonu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10" baseType="lpstr">
      <vt:lpstr>Arial</vt:lpstr>
      <vt:lpstr>Calibri</vt:lpstr>
      <vt:lpstr>Comic Sans MS</vt:lpstr>
      <vt:lpstr>Courier New</vt:lpstr>
      <vt:lpstr>Trebuchet MS</vt:lpstr>
      <vt:lpstr>Verdana</vt:lpstr>
      <vt:lpstr>Wingdings 2</vt:lpstr>
      <vt:lpstr>1_Spring</vt:lpstr>
      <vt:lpstr>Minuta za jezik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za jezik</dc:title>
  <cp:lastModifiedBy>Windows User</cp:lastModifiedBy>
  <cp:revision>224</cp:revision>
  <dcterms:modified xsi:type="dcterms:W3CDTF">2017-10-10T14:32:50Z</dcterms:modified>
</cp:coreProperties>
</file>