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66" r:id="rId2"/>
    <p:sldId id="297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9FF"/>
    <a:srgbClr val="344F9C"/>
    <a:srgbClr val="FEFBDA"/>
    <a:srgbClr val="E9F5FD"/>
    <a:srgbClr val="99CCFF"/>
    <a:srgbClr val="E2ECF6"/>
    <a:srgbClr val="B4CCE6"/>
    <a:srgbClr val="B5C1C3"/>
    <a:srgbClr val="BEC929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AF2FF-0AFA-4A89-8DA5-21C7643C13CB}" type="datetimeFigureOut">
              <a:rPr lang="sl-SI" smtClean="0"/>
              <a:t>7. 04. 2020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A5374-ED9B-437B-B3A1-4E0C70CC7D5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34620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637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23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44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012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184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30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38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21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Kliknite ikono, če želite dodati sliko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457200"/>
                  <a:endParaRPr lang="en-US">
                    <a:solidFill>
                      <a:prstClr val="black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7. 04. 2020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1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Minuta za jezik</a:t>
            </a:r>
            <a:endParaRPr lang="sl-SI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421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 txBox="1">
            <a:spLocks/>
          </p:cNvSpPr>
          <p:nvPr/>
        </p:nvSpPr>
        <p:spPr>
          <a:xfrm>
            <a:off x="836250" y="1294714"/>
            <a:ext cx="7200800" cy="158408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fontAlgn="ctr"/>
            <a:endParaRPr lang="sl-SI" sz="2800" dirty="0" smtClean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fontAlgn="ctr"/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O učenki vam ne morem povedati ničesar, ker jo ne učim.</a:t>
            </a:r>
          </a:p>
          <a:p>
            <a:pPr fontAlgn="ctr"/>
            <a:endParaRPr lang="sl-SI" sz="2600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Zaobljeni pravokotnik 2"/>
          <p:cNvSpPr/>
          <p:nvPr/>
        </p:nvSpPr>
        <p:spPr>
          <a:xfrm>
            <a:off x="836250" y="3335028"/>
            <a:ext cx="7200800" cy="172827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ctr"/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O učenki vam ne morem povedati ničesar, ker </a:t>
            </a:r>
            <a:r>
              <a:rPr lang="sl-SI" sz="32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j</a:t>
            </a:r>
            <a:r>
              <a:rPr lang="sl-SI" sz="36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sl-SI" sz="2800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l-SI" sz="2800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ne učim</a:t>
            </a:r>
            <a:r>
              <a:rPr lang="sl-SI" sz="28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2" descr="Image result for clipart wro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7020" y="1969418"/>
            <a:ext cx="915831" cy="91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mage result for clipart righ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156796"/>
            <a:ext cx="1296144" cy="121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ravokotnik 5"/>
          <p:cNvSpPr/>
          <p:nvPr/>
        </p:nvSpPr>
        <p:spPr>
          <a:xfrm>
            <a:off x="395536" y="5517232"/>
            <a:ext cx="7992888" cy="10394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Kadar zanikamo, sledi RODILNIK.</a:t>
            </a:r>
          </a:p>
          <a:p>
            <a:pPr algn="ctr"/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Koga (ali česa) ne učim? Nje</a:t>
            </a:r>
            <a:r>
              <a:rPr lang="sl-SI" sz="2800" b="1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, skrajšano: </a:t>
            </a:r>
            <a:r>
              <a:rPr lang="sl-SI" sz="2800" b="1" dirty="0" smtClean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je.</a:t>
            </a:r>
            <a:endParaRPr lang="sl-SI" sz="2800" b="1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Elipsa 6"/>
          <p:cNvSpPr/>
          <p:nvPr/>
        </p:nvSpPr>
        <p:spPr>
          <a:xfrm>
            <a:off x="191693" y="476672"/>
            <a:ext cx="2113892" cy="576064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VAJA</a:t>
            </a:r>
            <a:endParaRPr lang="sl-SI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Navzgor ukrivljena puščica 7"/>
          <p:cNvSpPr/>
          <p:nvPr/>
        </p:nvSpPr>
        <p:spPr>
          <a:xfrm flipH="1">
            <a:off x="1744935" y="4683395"/>
            <a:ext cx="576064" cy="360127"/>
          </a:xfrm>
          <a:prstGeom prst="curvedUpArrow">
            <a:avLst>
              <a:gd name="adj1" fmla="val 25000"/>
              <a:gd name="adj2" fmla="val 50000"/>
              <a:gd name="adj3" fmla="val 16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72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1_Spring">
  <a:themeElements>
    <a:clrScheme name="Izvor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50</Words>
  <Application>Microsoft Office PowerPoint</Application>
  <PresentationFormat>Diaprojekcija na zaslonu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10" baseType="lpstr">
      <vt:lpstr>Arial</vt:lpstr>
      <vt:lpstr>Calibri</vt:lpstr>
      <vt:lpstr>Comic Sans MS</vt:lpstr>
      <vt:lpstr>Courier New</vt:lpstr>
      <vt:lpstr>Trebuchet MS</vt:lpstr>
      <vt:lpstr>Verdana</vt:lpstr>
      <vt:lpstr>Wingdings 2</vt:lpstr>
      <vt:lpstr>1_Spring</vt:lpstr>
      <vt:lpstr>Minuta za jezik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Minuta za jezik</dc:title>
  <dc:creator>Katarina</dc:creator>
  <cp:lastModifiedBy>Windows User</cp:lastModifiedBy>
  <cp:revision>225</cp:revision>
  <dcterms:modified xsi:type="dcterms:W3CDTF">2020-04-07T04:55:25Z</dcterms:modified>
</cp:coreProperties>
</file>