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ja" initials="K" lastIdx="0" clrIdx="0">
    <p:extLst>
      <p:ext uri="{19B8F6BF-5375-455C-9EA6-DF929625EA0E}">
        <p15:presenceInfo xmlns:p15="http://schemas.microsoft.com/office/powerpoint/2012/main" userId="875f539267546f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5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500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20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0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794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256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16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7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4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6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5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1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0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3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25-Mar-20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9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fif"/><Relationship Id="rId3" Type="http://schemas.openxmlformats.org/officeDocument/2006/relationships/image" Target="../media/image19.jfi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fif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2" y="709911"/>
            <a:ext cx="9404723" cy="1400530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 Wood Movies" panose="02000500000000000000" pitchFamily="2" charset="0"/>
              </a:rPr>
              <a:t>POZDRAVLJENI, U</a:t>
            </a:r>
            <a:r>
              <a:rPr lang="sl-SI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 Wood Movies" panose="02000500000000000000" pitchFamily="2" charset="0"/>
              </a:rPr>
              <a:t>Č</a:t>
            </a:r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 Wood Movies" panose="02000500000000000000" pitchFamily="2" charset="0"/>
              </a:rPr>
              <a:t>ENCI</a:t>
            </a:r>
            <a:r>
              <a:rPr lang="sl-SI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12" y="2750583"/>
            <a:ext cx="102504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 smtClean="0"/>
              <a:t>Pri tej uri matematike bomo ponovili, kaj je že to:</a:t>
            </a:r>
          </a:p>
          <a:p>
            <a:pPr marL="0" indent="0">
              <a:buNone/>
            </a:pPr>
            <a:endParaRPr lang="sl-SI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11312" y="4108984"/>
            <a:ext cx="549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SIMETRIJA</a:t>
            </a:r>
            <a:endParaRPr lang="sl-SI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4783" y="4201317"/>
            <a:ext cx="530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SIMETRALA</a:t>
            </a:r>
            <a:endParaRPr lang="sl-SI" sz="5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28" y="200843"/>
            <a:ext cx="2067455" cy="2280281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 rot="5400000">
            <a:off x="5149313" y="3590031"/>
            <a:ext cx="1194140" cy="951765"/>
          </a:xfrm>
          <a:prstGeom prst="curvedDownArrow">
            <a:avLst>
              <a:gd name="adj1" fmla="val 31504"/>
              <a:gd name="adj2" fmla="val 62733"/>
              <a:gd name="adj3" fmla="val 503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425" y="3452378"/>
            <a:ext cx="969348" cy="1164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15245" r="11301" b="16437"/>
          <a:stretch/>
        </p:blipFill>
        <p:spPr>
          <a:xfrm>
            <a:off x="4531987" y="5295443"/>
            <a:ext cx="1477025" cy="1318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73" y="5253438"/>
            <a:ext cx="1328396" cy="13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568" y="790341"/>
            <a:ext cx="10439231" cy="1530830"/>
          </a:xfrm>
        </p:spPr>
        <p:txBody>
          <a:bodyPr/>
          <a:lstStyle/>
          <a:p>
            <a:r>
              <a:rPr lang="sl-SI" sz="3600" dirty="0" smtClean="0"/>
              <a:t>Vzemi zvezek za geometrijo in napiši naslov                                    </a:t>
            </a:r>
            <a:br>
              <a:rPr lang="sl-SI" sz="3600" dirty="0" smtClean="0"/>
            </a:br>
            <a:r>
              <a:rPr lang="sl-SI" sz="3600" dirty="0"/>
              <a:t> </a:t>
            </a:r>
            <a:r>
              <a:rPr lang="sl-SI" sz="3600" dirty="0" smtClean="0"/>
              <a:t>                             </a:t>
            </a:r>
            <a:r>
              <a:rPr lang="sl-SI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SIMETRIJA</a:t>
            </a:r>
            <a:r>
              <a:rPr lang="sl-SI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l-SI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l-SI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dirty="0" smtClean="0"/>
              <a:t>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3600" dirty="0"/>
              <a:t> </a:t>
            </a:r>
            <a:r>
              <a:rPr lang="sl-SI" sz="3600" dirty="0" smtClean="0"/>
              <a:t>                      </a:t>
            </a:r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Reši naloge:</a:t>
            </a:r>
            <a:r>
              <a:rPr lang="sl-SI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l-SI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						 3, 4 </a:t>
            </a:r>
            <a:r>
              <a:rPr lang="sl-SI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(stran 92)</a:t>
            </a:r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						 5, 6 </a:t>
            </a:r>
            <a:r>
              <a:rPr lang="sl-SI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(stran 93)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/>
              <a:t/>
            </a:r>
            <a:br>
              <a:rPr lang="sl-SI" sz="1800" dirty="0"/>
            </a:br>
            <a:endParaRPr lang="sl-SI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3568" y="2321171"/>
            <a:ext cx="88767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Nato vzemi učbenik in ga odpri na strani 92. Oglej si fotografije pri 1. in 2. nalogi.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2854736" y="5444197"/>
            <a:ext cx="825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Reši še naloge v DZ na straneh 54 in 55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19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255" y="825500"/>
            <a:ext cx="8825658" cy="3329581"/>
          </a:xfrm>
        </p:spPr>
        <p:txBody>
          <a:bodyPr/>
          <a:lstStyle/>
          <a:p>
            <a:pPr algn="ctr"/>
            <a:r>
              <a:rPr lang="sl-SI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SIMETRIJA</a:t>
            </a:r>
            <a:endParaRPr lang="sl-SI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69" y="6241774"/>
            <a:ext cx="6056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Katja Vodopivec, OŠ Brinje Grosuplje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41966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211" y="748348"/>
            <a:ext cx="9971088" cy="4449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 začetek si pripravi: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 smtClean="0"/>
              <a:t>   peresnico,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 smtClean="0"/>
              <a:t>   geotrikotnik,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/>
              <a:t> </a:t>
            </a:r>
            <a:r>
              <a:rPr lang="sl-SI" sz="3200" dirty="0" smtClean="0"/>
              <a:t>  zvezek za geometrijo,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 smtClean="0"/>
              <a:t>   učbenik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 smtClean="0"/>
              <a:t>   in DZ </a:t>
            </a:r>
            <a:r>
              <a:rPr lang="sl-SI" sz="3200" b="1" dirty="0" smtClean="0"/>
              <a:t>2. del</a:t>
            </a:r>
            <a:r>
              <a:rPr lang="sl-SI" sz="3200" dirty="0" smtClean="0"/>
              <a:t>. </a:t>
            </a:r>
            <a:endParaRPr lang="sl-SI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8" b="27226"/>
          <a:stretch/>
        </p:blipFill>
        <p:spPr>
          <a:xfrm>
            <a:off x="2617568" y="4681744"/>
            <a:ext cx="6838602" cy="17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87" y="3940436"/>
            <a:ext cx="4919898" cy="2572735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57034" y="1053885"/>
            <a:ext cx="7918518" cy="3611105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sl-SI" altLang="sl-SI" sz="4400" dirty="0"/>
              <a:t>Beseda simetrija izhaja iz</a:t>
            </a:r>
          </a:p>
          <a:p>
            <a:r>
              <a:rPr lang="sl-SI" altLang="sl-SI" sz="4400" dirty="0"/>
              <a:t>grške besede in pomeni</a:t>
            </a:r>
          </a:p>
          <a:p>
            <a:r>
              <a:rPr lang="sl-SI" altLang="sl-SI" sz="4400" b="1" dirty="0">
                <a:solidFill>
                  <a:schemeClr val="accent2"/>
                </a:solidFill>
              </a:rPr>
              <a:t>skladnost</a:t>
            </a:r>
            <a:r>
              <a:rPr lang="sl-SI" altLang="sl-SI" sz="4400" dirty="0"/>
              <a:t>, tudi </a:t>
            </a:r>
            <a:r>
              <a:rPr lang="sl-SI" altLang="sl-SI" sz="4400" b="1" dirty="0">
                <a:solidFill>
                  <a:schemeClr val="accent2"/>
                </a:solidFill>
              </a:rPr>
              <a:t>pravilno</a:t>
            </a:r>
          </a:p>
          <a:p>
            <a:r>
              <a:rPr lang="sl-SI" altLang="sl-SI" sz="4400" b="1" dirty="0">
                <a:solidFill>
                  <a:schemeClr val="accent2"/>
                </a:solidFill>
              </a:rPr>
              <a:t>razmerje.</a:t>
            </a:r>
          </a:p>
        </p:txBody>
      </p:sp>
    </p:spTree>
    <p:extLst>
      <p:ext uri="{BB962C8B-B14F-4D97-AF65-F5344CB8AC3E}">
        <p14:creationId xmlns:p14="http://schemas.microsoft.com/office/powerpoint/2010/main" val="582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21386" y="487589"/>
            <a:ext cx="1045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l-SI" altLang="sl-SI" sz="3600" dirty="0" smtClean="0"/>
              <a:t>Predmet ali lik je </a:t>
            </a:r>
            <a:r>
              <a:rPr lang="sl-SI" altLang="sl-SI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simetričen</a:t>
            </a:r>
            <a:r>
              <a:rPr lang="sl-SI" altLang="sl-SI" sz="3600" dirty="0" smtClean="0"/>
              <a:t>, kadar mu lahko narišemo </a:t>
            </a:r>
            <a:r>
              <a:rPr lang="sl-SI" altLang="sl-SI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črto oz. simetralo</a:t>
            </a:r>
            <a:r>
              <a:rPr lang="sl-SI" altLang="sl-SI" sz="3600" dirty="0" smtClean="0"/>
              <a:t>, ki ga razdeli </a:t>
            </a:r>
            <a:r>
              <a:rPr lang="sl-SI" altLang="sl-SI" sz="3600" dirty="0"/>
              <a:t>na dva </a:t>
            </a:r>
            <a:r>
              <a:rPr lang="sl-SI" altLang="sl-SI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enaka</a:t>
            </a:r>
            <a:r>
              <a:rPr lang="sl-SI" altLang="sl-SI" sz="3600" dirty="0" smtClean="0"/>
              <a:t> dela, </a:t>
            </a:r>
            <a:r>
              <a:rPr lang="sl-SI" altLang="sl-SI" sz="3600" dirty="0"/>
              <a:t>ki se popolnoma </a:t>
            </a:r>
            <a:r>
              <a:rPr lang="sl-SI" altLang="sl-SI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prekrivata</a:t>
            </a:r>
            <a:r>
              <a:rPr lang="sl-SI" altLang="sl-SI" sz="3600" dirty="0" smtClean="0"/>
              <a:t>.</a:t>
            </a:r>
            <a:endParaRPr lang="sl-SI" altLang="sl-SI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1386" y="5176434"/>
            <a:ext cx="10659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Simetrala</a:t>
            </a:r>
            <a:r>
              <a:rPr lang="sl-SI" sz="3200" dirty="0" smtClean="0"/>
              <a:t> je premica, ki nek lik (ali predmet) razdeli na dva enaka dela. </a:t>
            </a:r>
            <a:endParaRPr lang="sl-SI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67" y="2651259"/>
            <a:ext cx="7278685" cy="2122219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 flipV="1">
            <a:off x="1546843" y="3833161"/>
            <a:ext cx="1394847" cy="1343273"/>
          </a:xfrm>
          <a:prstGeom prst="curvedConnector3">
            <a:avLst/>
          </a:prstGeom>
          <a:ln w="76200">
            <a:solidFill>
              <a:srgbClr val="FF66FF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Lik ima lahko več simetral: 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904" r="75831" b="73784"/>
          <a:stretch/>
        </p:blipFill>
        <p:spPr>
          <a:xfrm>
            <a:off x="821409" y="1853248"/>
            <a:ext cx="1611824" cy="277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r="31051" b="83503"/>
          <a:stretch/>
        </p:blipFill>
        <p:spPr>
          <a:xfrm>
            <a:off x="2804204" y="2653309"/>
            <a:ext cx="2803753" cy="191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1" t="5758" r="1799" b="73898"/>
          <a:stretch/>
        </p:blipFill>
        <p:spPr>
          <a:xfrm>
            <a:off x="5978928" y="2578568"/>
            <a:ext cx="1851092" cy="1955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5255" r="53599" b="41694"/>
          <a:stretch/>
        </p:blipFill>
        <p:spPr>
          <a:xfrm>
            <a:off x="8200991" y="2419246"/>
            <a:ext cx="2044248" cy="21469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11823" y="1915240"/>
            <a:ext cx="0" cy="268113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/>
          <p:cNvSpPr/>
          <p:nvPr/>
        </p:nvSpPr>
        <p:spPr>
          <a:xfrm>
            <a:off x="1662115" y="2358144"/>
            <a:ext cx="542441" cy="17962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1049268" y="2358144"/>
            <a:ext cx="560881" cy="1816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183" y="2111833"/>
            <a:ext cx="79255" cy="27617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82437" y="2996418"/>
            <a:ext cx="1002575" cy="129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00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23028" y="2996418"/>
            <a:ext cx="1081830" cy="13107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9708" y="4873560"/>
            <a:ext cx="147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552294" y="3620074"/>
            <a:ext cx="3179299" cy="28136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18915" y="3630575"/>
            <a:ext cx="2161984" cy="677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00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02455" y="2896163"/>
            <a:ext cx="2182557" cy="7011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26317" y="4949798"/>
            <a:ext cx="1868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sl-SI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4904337"/>
            <a:ext cx="140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sl-SI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07834" y="4919725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sl-SI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39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4" grpId="1" animBg="1"/>
      <p:bldP spid="16" grpId="0"/>
      <p:bldP spid="20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609237" cy="1516759"/>
          </a:xfrm>
        </p:spPr>
        <p:txBody>
          <a:bodyPr/>
          <a:lstStyle/>
          <a:p>
            <a:r>
              <a:rPr lang="sl-SI" dirty="0" smtClean="0"/>
              <a:t>Poglejmo si nekaj primerov simetrije: </a:t>
            </a:r>
            <a:r>
              <a:rPr lang="sl-SI" b="1" dirty="0" smtClean="0">
                <a:solidFill>
                  <a:schemeClr val="accent1"/>
                </a:solidFill>
              </a:rPr>
              <a:t>v naravi</a:t>
            </a:r>
            <a:endParaRPr lang="sl-SI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44092"/>
            <a:ext cx="4768653" cy="29835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0" y="2444093"/>
            <a:ext cx="4557933" cy="303862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54000" y="3962400"/>
            <a:ext cx="5524500" cy="1270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7200" y="1969476"/>
            <a:ext cx="25400" cy="387252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875" y="3905738"/>
            <a:ext cx="5767316" cy="256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230" y="2104213"/>
            <a:ext cx="268247" cy="4115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0" y="1743589"/>
            <a:ext cx="3482337" cy="2843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72" y="3993014"/>
            <a:ext cx="3515686" cy="2162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73" y="1347824"/>
            <a:ext cx="3175000" cy="25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89" y="3714841"/>
            <a:ext cx="3253760" cy="2440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3" y="1743589"/>
            <a:ext cx="3617291" cy="27129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6" y="4658422"/>
            <a:ext cx="2876463" cy="192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04" y="1211096"/>
            <a:ext cx="3012518" cy="2712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33" y="4078721"/>
            <a:ext cx="2820786" cy="2424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48" y="1371218"/>
            <a:ext cx="3120693" cy="2322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07" y="4089285"/>
            <a:ext cx="3619445" cy="21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72" y="491404"/>
            <a:ext cx="8946541" cy="4195481"/>
          </a:xfrm>
        </p:spPr>
        <p:txBody>
          <a:bodyPr>
            <a:normAutofit/>
          </a:bodyPr>
          <a:lstStyle/>
          <a:p>
            <a:r>
              <a:rPr lang="sl-SI" sz="4200" b="1" dirty="0">
                <a:solidFill>
                  <a:schemeClr val="accent1"/>
                </a:solidFill>
              </a:rPr>
              <a:t>v</a:t>
            </a:r>
            <a:r>
              <a:rPr lang="sl-SI" sz="4200" b="1" dirty="0" smtClean="0">
                <a:solidFill>
                  <a:schemeClr val="accent1"/>
                </a:solidFill>
              </a:rPr>
              <a:t> arhitekturi</a:t>
            </a:r>
            <a:endParaRPr lang="sl-SI" sz="42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5" y="1896559"/>
            <a:ext cx="4572000" cy="3236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11" y="1896559"/>
            <a:ext cx="4716239" cy="323697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85641" y="1410346"/>
            <a:ext cx="61993" cy="4231037"/>
          </a:xfrm>
          <a:prstGeom prst="line">
            <a:avLst/>
          </a:prstGeom>
          <a:ln w="57150">
            <a:solidFill>
              <a:srgbClr val="FF0066"/>
            </a:solidFill>
            <a:prstDash val="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72" y="1268476"/>
            <a:ext cx="323116" cy="4493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2" y="1292833"/>
            <a:ext cx="4960373" cy="2592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19" y="907075"/>
            <a:ext cx="3134770" cy="4843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32" y="3965958"/>
            <a:ext cx="3991316" cy="26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00691"/>
            <a:ext cx="9404723" cy="140053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4000" b="1" dirty="0" smtClean="0">
                <a:solidFill>
                  <a:schemeClr val="accent1"/>
                </a:solidFill>
              </a:rPr>
              <a:t>na človeškem telesu</a:t>
            </a:r>
            <a:endParaRPr lang="sl-SI" sz="4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71498"/>
            <a:ext cx="5288797" cy="365549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54" y="1771498"/>
            <a:ext cx="5492841" cy="3334938"/>
          </a:xfrm>
        </p:spPr>
      </p:pic>
    </p:spTree>
    <p:extLst>
      <p:ext uri="{BB962C8B-B14F-4D97-AF65-F5344CB8AC3E}">
        <p14:creationId xmlns:p14="http://schemas.microsoft.com/office/powerpoint/2010/main" val="25714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171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Ed Wood Movies</vt:lpstr>
      <vt:lpstr>Wingdings</vt:lpstr>
      <vt:lpstr>Wingdings 3</vt:lpstr>
      <vt:lpstr>Ion</vt:lpstr>
      <vt:lpstr>POZDRAVLJENI, UČENCI! </vt:lpstr>
      <vt:lpstr>SIMETRIJA</vt:lpstr>
      <vt:lpstr>PowerPoint Presentation</vt:lpstr>
      <vt:lpstr>PowerPoint Presentation</vt:lpstr>
      <vt:lpstr>PowerPoint Presentation</vt:lpstr>
      <vt:lpstr>Lik ima lahko več simetral: </vt:lpstr>
      <vt:lpstr>Poglejmo si nekaj primerov simetrije: v naravi</vt:lpstr>
      <vt:lpstr>PowerPoint Presentation</vt:lpstr>
      <vt:lpstr>na človeškem telesu</vt:lpstr>
      <vt:lpstr>Vzemi zvezek za geometrijo in napiši naslov                                                                   SIMETRIJA.                             Reši naloge:                  3, 4 (stran 92)                   5, 6 (stran 93)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POZDRAVLJENI, UČENCI! </dc:title>
  <dc:creator>Katja</dc:creator>
  <cp:lastModifiedBy>Katja</cp:lastModifiedBy>
  <cp:revision>15</cp:revision>
  <dcterms:created xsi:type="dcterms:W3CDTF">2020-03-16T13:06:03Z</dcterms:created>
  <dcterms:modified xsi:type="dcterms:W3CDTF">2020-03-25T12:29:21Z</dcterms:modified>
</cp:coreProperties>
</file>