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6" r:id="rId4"/>
    <p:sldId id="284" r:id="rId5"/>
    <p:sldId id="287" r:id="rId6"/>
    <p:sldId id="295" r:id="rId7"/>
    <p:sldId id="278" r:id="rId8"/>
    <p:sldId id="289" r:id="rId9"/>
    <p:sldId id="285" r:id="rId10"/>
    <p:sldId id="280" r:id="rId11"/>
    <p:sldId id="263" r:id="rId12"/>
    <p:sldId id="296" r:id="rId13"/>
    <p:sldId id="257" r:id="rId14"/>
    <p:sldId id="258" r:id="rId15"/>
    <p:sldId id="259" r:id="rId16"/>
    <p:sldId id="261" r:id="rId17"/>
    <p:sldId id="266" r:id="rId18"/>
    <p:sldId id="298" r:id="rId19"/>
    <p:sldId id="297" r:id="rId20"/>
    <p:sldId id="286" r:id="rId21"/>
    <p:sldId id="281" r:id="rId22"/>
    <p:sldId id="283" r:id="rId23"/>
    <p:sldId id="282" r:id="rId24"/>
    <p:sldId id="288" r:id="rId25"/>
    <p:sldId id="262" r:id="rId26"/>
    <p:sldId id="267" r:id="rId27"/>
    <p:sldId id="268" r:id="rId28"/>
    <p:sldId id="270" r:id="rId29"/>
    <p:sldId id="271" r:id="rId30"/>
    <p:sldId id="275" r:id="rId31"/>
    <p:sldId id="272" r:id="rId32"/>
    <p:sldId id="279" r:id="rId33"/>
    <p:sldId id="274" r:id="rId34"/>
    <p:sldId id="293" r:id="rId35"/>
    <p:sldId id="292" r:id="rId36"/>
    <p:sldId id="277" r:id="rId37"/>
  </p:sldIdLst>
  <p:sldSz cx="6858000" cy="9144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98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338D-9B92-42E2-8105-0B9AA3D82582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BC52-2791-4FF8-A458-D1E9A72C6F4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etra12\Desktop\OBJAVI\grafomotorika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57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etra12\Desktop\OBJAVI\grafomotorika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tra12\Desktop\OBJAVI\grafomotorik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ra12\Desktop\OBJAVI\grafomotorika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220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tra12\Desktop\OBJAVI\grafomotorika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ra12\Desktop\OBJAVI\grafomotor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tra12\Desktop\OBJAVI\grafomotorik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etra12\Desktop\OBJAVI\grafomotorik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etra12\Desktop\OBJAVI\grafomotorika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ra12\Desktop\OBJAVI\grafomotorik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ra12\Desktop\OBJAVI\grafomotorika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772"/>
            <a:ext cx="6858000" cy="9166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etra12\Desktop\OBJAVI\grafomotorika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etra12\Desktop\OBJAVI\grafomotorika 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0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etra12\Desktop\OBJAVI\grafomotorika 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etra12\Desktop\OBJAVI\grafomotorika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etra12\Desktop\OBJAVI\grafomotorika 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etra12\Desktop\OBJAVI\grafomotorika 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tra12\Desktop\OBJAVI\grafomotorik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892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etra12\Desktop\OBJAVI\grafomotorika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etra12\Desktop\OBJAVI\grafomotorika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30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etra12\Desktop\OBJAVI\grafomotorika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etra12\Desktop\OBJAVI\grafomotorika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etra12\Desktop\OBJAVI\grafomotorika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ra12\Desktop\OBJAVI\grafomotorika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etra12\Desktop\OBJAVI\grafomotorika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52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etra12\Desktop\OBJAVI\grafomotorika 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6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petra12\Desktop\OBJAVI\grafomotorika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76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ra12\Desktop\OBJAVI\grafomotorika 35.jpg"/>
          <p:cNvPicPr>
            <a:picLocks noChangeAspect="1" noChangeArrowheads="1"/>
          </p:cNvPicPr>
          <p:nvPr/>
        </p:nvPicPr>
        <p:blipFill>
          <a:blip r:embed="rId2" cstate="print"/>
          <a:srcRect t="668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ra12\Desktop\OBJAVI\grafomotorika 36.jpg"/>
          <p:cNvPicPr>
            <a:picLocks noChangeAspect="1" noChangeArrowheads="1"/>
          </p:cNvPicPr>
          <p:nvPr/>
        </p:nvPicPr>
        <p:blipFill>
          <a:blip r:embed="rId2" cstate="print"/>
          <a:srcRect l="3801" t="6370"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etra12\Desktop\OBJAVI\grafomotorika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etra12\Desktop\OBJAVI\grafomotorika 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etra12\Desktop\OBJAVI\grafomotorika 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ra12\Desktop\OBJAVI\grafomotorika 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90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etra12\Desktop\OBJAVI\grafomotorika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etra12\Desktop\OBJAVI\grafomotorika 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41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etra12\Desktop\OBJAVI\grafomotorika 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85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Diaprojekcija na zaslonu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37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Diapozitiv 33</vt:lpstr>
      <vt:lpstr>Diapozitiv 34</vt:lpstr>
      <vt:lpstr>Diapozitiv 35</vt:lpstr>
      <vt:lpstr>Diapozitiv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petra12</dc:creator>
  <cp:lastModifiedBy>petra12</cp:lastModifiedBy>
  <cp:revision>5</cp:revision>
  <dcterms:created xsi:type="dcterms:W3CDTF">2014-10-27T15:03:59Z</dcterms:created>
  <dcterms:modified xsi:type="dcterms:W3CDTF">2014-10-27T17:11:42Z</dcterms:modified>
</cp:coreProperties>
</file>