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10" r:id="rId29"/>
    <p:sldId id="309" r:id="rId30"/>
    <p:sldId id="308" r:id="rId31"/>
    <p:sldId id="311" r:id="rId32"/>
    <p:sldId id="30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FFFF00"/>
    <a:srgbClr val="FF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>
        <p:scale>
          <a:sx n="53" d="100"/>
          <a:sy n="53" d="100"/>
        </p:scale>
        <p:origin x="-7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025CB-3405-4C9F-B631-54C7FBBED6B1}" type="datetimeFigureOut">
              <a:rPr lang="sl-SI" smtClean="0"/>
              <a:t>12.1.2012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AD3B2-B6FC-4A89-AA03-24432C622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739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D45F-1725-44FB-8364-FD395B844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C310A-7A9F-48E0-92F5-7935C4889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7615-E0B0-46A8-8F56-A9E68634D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A446A-9FE6-486F-8031-A0958FEC6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EA0C-AFB1-4CCD-931C-256EA9AB8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3DBFF-BDBD-4EB5-BF5C-3672640F1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622D1-AF1A-4862-8E31-1D84F7E12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B0A23-A650-4794-8A04-18972738A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3BDF3-61AB-4998-A777-9A47D96FA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542E4-3C94-4EA2-A438-10A339C38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DEB9D-942E-4B80-831A-A6B18E7CC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0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D53E680-8085-4368-9B1D-8A4615E47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611188" y="692150"/>
            <a:ext cx="8208962" cy="367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KDO BO POSTAL</a:t>
            </a:r>
          </a:p>
          <a:p>
            <a:pPr algn="ctr"/>
            <a:r>
              <a:rPr lang="sl-SI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MILIJONAR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?</a:t>
            </a:r>
            <a:endParaRPr lang="sl-SI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2843213" y="5300663"/>
            <a:ext cx="35274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Merske enote</a:t>
            </a:r>
            <a:endParaRPr lang="sl-SI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C99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030A0"/>
                </a:solidFill>
              </a:rPr>
              <a:t>Klavdija Štrancar</a:t>
            </a:r>
            <a:r>
              <a:rPr lang="sl-SI" dirty="0" smtClean="0">
                <a:solidFill>
                  <a:srgbClr val="7030A0"/>
                </a:solidFill>
              </a:rPr>
              <a:t>, 2011</a:t>
            </a:r>
          </a:p>
          <a:p>
            <a:pPr>
              <a:defRPr/>
            </a:pPr>
            <a:r>
              <a:rPr lang="sl-SI" dirty="0" smtClean="0">
                <a:solidFill>
                  <a:srgbClr val="7030A0"/>
                </a:solidFill>
              </a:rPr>
              <a:t>Schools ICT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5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750" y="1341438"/>
            <a:ext cx="8353425" cy="588962"/>
            <a:chOff x="839" y="663"/>
            <a:chExt cx="4128" cy="371"/>
          </a:xfrm>
        </p:grpSpPr>
        <p:sp>
          <p:nvSpPr>
            <p:cNvPr id="11300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minut je 1 ura?</a:t>
              </a:r>
              <a:endParaRPr lang="en-US" sz="3200" dirty="0"/>
            </a:p>
          </p:txBody>
        </p:sp>
        <p:sp>
          <p:nvSpPr>
            <p:cNvPr id="11301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02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11295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11297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100</a:t>
                </a:r>
                <a:endParaRPr lang="en-US" sz="3600" dirty="0"/>
              </a:p>
            </p:txBody>
          </p:sp>
          <p:sp>
            <p:nvSpPr>
              <p:cNvPr id="11298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9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96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11290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11292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500</a:t>
                </a:r>
                <a:endParaRPr lang="en-US" sz="3600"/>
              </a:p>
            </p:txBody>
          </p:sp>
          <p:sp>
            <p:nvSpPr>
              <p:cNvPr id="11293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4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91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1285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1287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10</a:t>
                </a:r>
                <a:endParaRPr lang="en-US" sz="3600" dirty="0"/>
              </a:p>
            </p:txBody>
          </p:sp>
          <p:sp>
            <p:nvSpPr>
              <p:cNvPr id="11288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9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86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11280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11282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6</a:t>
                </a:r>
                <a:endParaRPr lang="en-US" sz="3600" dirty="0"/>
              </a:p>
            </p:txBody>
          </p:sp>
          <p:sp>
            <p:nvSpPr>
              <p:cNvPr id="11283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4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81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04" y="3249"/>
            <a:chExt cx="2517" cy="410"/>
          </a:xfrm>
        </p:grpSpPr>
        <p:grpSp>
          <p:nvGrpSpPr>
            <p:cNvPr id="11275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1277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60</a:t>
                </a:r>
                <a:endParaRPr lang="en-US" sz="3600" dirty="0"/>
              </a:p>
            </p:txBody>
          </p:sp>
          <p:sp>
            <p:nvSpPr>
              <p:cNvPr id="11278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9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76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843213" y="2349500"/>
            <a:ext cx="352901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2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6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1341438"/>
            <a:ext cx="6553200" cy="588962"/>
            <a:chOff x="839" y="663"/>
            <a:chExt cx="4128" cy="371"/>
          </a:xfrm>
        </p:grpSpPr>
        <p:sp>
          <p:nvSpPr>
            <p:cNvPr id="13348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litrov je</a:t>
              </a:r>
              <a:r>
                <a:rPr lang="en-GB" sz="3200" dirty="0" smtClean="0"/>
                <a:t> 250</a:t>
              </a:r>
              <a:r>
                <a:rPr lang="sl-SI" sz="3200" dirty="0" smtClean="0"/>
                <a:t> d</a:t>
              </a:r>
              <a:r>
                <a:rPr lang="en-GB" sz="3200" dirty="0" smtClean="0"/>
                <a:t>l</a:t>
              </a:r>
              <a:r>
                <a:rPr lang="en-GB" sz="3200" dirty="0"/>
                <a:t>?</a:t>
              </a:r>
              <a:endParaRPr lang="en-US" sz="3200" dirty="0"/>
            </a:p>
          </p:txBody>
        </p:sp>
        <p:sp>
          <p:nvSpPr>
            <p:cNvPr id="13349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50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13343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13345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0.25</a:t>
                </a:r>
                <a:endParaRPr lang="en-US" sz="3600"/>
              </a:p>
            </p:txBody>
          </p:sp>
          <p:sp>
            <p:nvSpPr>
              <p:cNvPr id="13346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47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44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13338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13340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25</a:t>
                </a:r>
                <a:r>
                  <a:rPr lang="sl-SI" sz="3600" dirty="0" smtClean="0"/>
                  <a:t>00</a:t>
                </a:r>
                <a:endParaRPr lang="en-US" sz="3600" dirty="0"/>
              </a:p>
            </p:txBody>
          </p:sp>
          <p:sp>
            <p:nvSpPr>
              <p:cNvPr id="13341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42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39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3333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3335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25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13336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37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34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13328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13330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2.5</a:t>
                </a:r>
                <a:endParaRPr lang="en-US" sz="3600"/>
              </a:p>
            </p:txBody>
          </p:sp>
          <p:sp>
            <p:nvSpPr>
              <p:cNvPr id="13331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32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29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3249"/>
            <a:chExt cx="2517" cy="410"/>
          </a:xfrm>
        </p:grpSpPr>
        <p:grpSp>
          <p:nvGrpSpPr>
            <p:cNvPr id="13323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3325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25</a:t>
                </a:r>
                <a:endParaRPr lang="en-US" sz="3600" dirty="0"/>
              </a:p>
            </p:txBody>
          </p:sp>
          <p:sp>
            <p:nvSpPr>
              <p:cNvPr id="13326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27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24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987675" y="2349500"/>
            <a:ext cx="31686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5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7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1341438"/>
            <a:ext cx="6553200" cy="588962"/>
            <a:chOff x="839" y="663"/>
            <a:chExt cx="4128" cy="371"/>
          </a:xfrm>
        </p:grpSpPr>
        <p:sp>
          <p:nvSpPr>
            <p:cNvPr id="15396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minut je 5 ur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15397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8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15391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15393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75</a:t>
                </a:r>
                <a:endParaRPr lang="en-US" sz="3600"/>
              </a:p>
            </p:txBody>
          </p:sp>
          <p:sp>
            <p:nvSpPr>
              <p:cNvPr id="15394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95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92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15386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15388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3000</a:t>
                </a:r>
                <a:endParaRPr lang="en-US" sz="3600" dirty="0"/>
              </a:p>
            </p:txBody>
          </p:sp>
          <p:sp>
            <p:nvSpPr>
              <p:cNvPr id="15389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90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87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5381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5383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5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15384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85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82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15376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15378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500</a:t>
                </a:r>
                <a:endParaRPr lang="en-US" sz="3600" dirty="0"/>
              </a:p>
            </p:txBody>
          </p:sp>
          <p:sp>
            <p:nvSpPr>
              <p:cNvPr id="15379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80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77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3249"/>
            <a:chExt cx="2517" cy="410"/>
          </a:xfrm>
        </p:grpSpPr>
        <p:grpSp>
          <p:nvGrpSpPr>
            <p:cNvPr id="15371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5373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300</a:t>
                </a:r>
                <a:endParaRPr lang="en-US" sz="3600" dirty="0"/>
              </a:p>
            </p:txBody>
          </p:sp>
          <p:sp>
            <p:nvSpPr>
              <p:cNvPr id="15374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75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372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700338" y="2349500"/>
            <a:ext cx="38163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7</a:t>
            </a:r>
            <a:r>
              <a:rPr lang="sl-SI" sz="7200" b="1" dirty="0" smtClean="0"/>
              <a:t>.</a:t>
            </a:r>
            <a:r>
              <a:rPr lang="en-GB" sz="7200" b="1" dirty="0" smtClean="0"/>
              <a:t>500</a:t>
            </a:r>
            <a:endParaRPr lang="en-US" sz="7200" b="1" dirty="0"/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8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2988" y="1341438"/>
            <a:ext cx="7345362" cy="1077912"/>
            <a:chOff x="839" y="663"/>
            <a:chExt cx="4128" cy="679"/>
          </a:xfrm>
        </p:grpSpPr>
        <p:sp>
          <p:nvSpPr>
            <p:cNvPr id="17444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6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Kateri od naslednjih odgovorov je napačen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17445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46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17439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17441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200</a:t>
                </a:r>
                <a:r>
                  <a:rPr lang="sl-SI" sz="3600" dirty="0" smtClean="0"/>
                  <a:t>d</a:t>
                </a:r>
                <a:r>
                  <a:rPr lang="en-GB" sz="3600" dirty="0" smtClean="0"/>
                  <a:t>l&gt;</a:t>
                </a:r>
                <a:r>
                  <a:rPr lang="sl-SI" sz="3600" dirty="0" smtClean="0"/>
                  <a:t>2</a:t>
                </a:r>
                <a:r>
                  <a:rPr lang="en-GB" sz="3600" dirty="0" smtClean="0"/>
                  <a:t>l</a:t>
                </a:r>
                <a:endParaRPr lang="en-US" sz="3600" dirty="0"/>
              </a:p>
            </p:txBody>
          </p:sp>
          <p:sp>
            <p:nvSpPr>
              <p:cNvPr id="17442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43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440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17434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17436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700</a:t>
                </a:r>
                <a:r>
                  <a:rPr lang="sl-SI" sz="3600" dirty="0" smtClean="0"/>
                  <a:t>d</a:t>
                </a:r>
                <a:r>
                  <a:rPr lang="en-GB" sz="3600" dirty="0" smtClean="0"/>
                  <a:t>l&gt;69l</a:t>
                </a:r>
                <a:endParaRPr lang="en-US" sz="3600" dirty="0"/>
              </a:p>
            </p:txBody>
          </p:sp>
          <p:sp>
            <p:nvSpPr>
              <p:cNvPr id="17437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38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435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7429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7431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GB" sz="3600"/>
                  <a:t>5dl&lt; 400ml</a:t>
                </a:r>
                <a:endParaRPr lang="en-US" sz="3600"/>
              </a:p>
            </p:txBody>
          </p:sp>
          <p:sp>
            <p:nvSpPr>
              <p:cNvPr id="17432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33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430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17424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17426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300</a:t>
                </a:r>
                <a:r>
                  <a:rPr lang="sl-SI" sz="3600" dirty="0" smtClean="0"/>
                  <a:t>l</a:t>
                </a:r>
                <a:r>
                  <a:rPr lang="en-GB" sz="3600" dirty="0" smtClean="0"/>
                  <a:t>&gt;</a:t>
                </a:r>
                <a:r>
                  <a:rPr lang="sl-SI" sz="3600" dirty="0" smtClean="0"/>
                  <a:t>2h</a:t>
                </a:r>
                <a:r>
                  <a:rPr lang="en-GB" sz="3600" dirty="0" smtClean="0"/>
                  <a:t>l</a:t>
                </a:r>
                <a:endParaRPr lang="en-US" sz="3600" dirty="0"/>
              </a:p>
            </p:txBody>
          </p:sp>
          <p:sp>
            <p:nvSpPr>
              <p:cNvPr id="17427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28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425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7419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7421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5l&lt;40</a:t>
                </a:r>
                <a:r>
                  <a:rPr lang="sl-SI" sz="3600" dirty="0" smtClean="0"/>
                  <a:t>d</a:t>
                </a:r>
                <a:r>
                  <a:rPr lang="en-GB" sz="3600" dirty="0" smtClean="0"/>
                  <a:t>l</a:t>
                </a:r>
                <a:endParaRPr lang="en-US" sz="3600" dirty="0"/>
              </a:p>
            </p:txBody>
          </p:sp>
          <p:sp>
            <p:nvSpPr>
              <p:cNvPr id="17422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23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420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771775" y="2349500"/>
            <a:ext cx="36004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10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9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341438"/>
            <a:ext cx="9144000" cy="588962"/>
            <a:chOff x="839" y="663"/>
            <a:chExt cx="4128" cy="371"/>
          </a:xfrm>
        </p:grpSpPr>
        <p:sp>
          <p:nvSpPr>
            <p:cNvPr id="19492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decimetrov je </a:t>
              </a:r>
              <a:r>
                <a:rPr lang="en-GB" sz="3200" dirty="0" smtClean="0"/>
                <a:t>¼ </a:t>
              </a:r>
              <a:r>
                <a:rPr lang="sl-SI" sz="3200" dirty="0" smtClean="0"/>
                <a:t>metra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19493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94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19487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19489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2.5</a:t>
                </a:r>
                <a:endParaRPr lang="en-US" sz="3600"/>
              </a:p>
            </p:txBody>
          </p:sp>
          <p:sp>
            <p:nvSpPr>
              <p:cNvPr id="19490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91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88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19482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19484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7.5</a:t>
                </a:r>
                <a:endParaRPr lang="en-US" sz="3600"/>
              </a:p>
            </p:txBody>
          </p:sp>
          <p:sp>
            <p:nvSpPr>
              <p:cNvPr id="19485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86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83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19477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9479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75</a:t>
                </a:r>
                <a:endParaRPr lang="en-US" sz="3600"/>
              </a:p>
            </p:txBody>
          </p:sp>
          <p:sp>
            <p:nvSpPr>
              <p:cNvPr id="19480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81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78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19472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19474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25</a:t>
                </a:r>
                <a:endParaRPr lang="en-US" sz="3600"/>
              </a:p>
            </p:txBody>
          </p:sp>
          <p:sp>
            <p:nvSpPr>
              <p:cNvPr id="19475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76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73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3249"/>
            <a:chExt cx="2517" cy="410"/>
          </a:xfrm>
        </p:grpSpPr>
        <p:grpSp>
          <p:nvGrpSpPr>
            <p:cNvPr id="19467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19469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2.5</a:t>
                </a:r>
                <a:endParaRPr lang="en-US" sz="3600"/>
              </a:p>
            </p:txBody>
          </p:sp>
          <p:sp>
            <p:nvSpPr>
              <p:cNvPr id="19470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71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68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771775" y="2349500"/>
            <a:ext cx="36004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20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3200" dirty="0" smtClean="0"/>
              <a:t>1. vprašanje</a:t>
            </a:r>
            <a:endParaRPr lang="en-US" sz="3200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31913" y="1341438"/>
            <a:ext cx="6553200" cy="588962"/>
            <a:chOff x="839" y="663"/>
            <a:chExt cx="4128" cy="371"/>
          </a:xfrm>
        </p:grpSpPr>
        <p:sp>
          <p:nvSpPr>
            <p:cNvPr id="3108" name="Text Box 4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litrov je 10 decilitrov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3109" name="AutoShape 5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" name="AutoShape 6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3103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3105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2</a:t>
                </a:r>
                <a:endParaRPr lang="en-US" sz="3600"/>
              </a:p>
            </p:txBody>
          </p:sp>
          <p:sp>
            <p:nvSpPr>
              <p:cNvPr id="3106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7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04" name="Text Box 29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3098" name="Group 2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3100" name="Text Box 2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</a:t>
                </a:r>
                <a:endParaRPr lang="en-US" sz="3600"/>
              </a:p>
            </p:txBody>
          </p:sp>
          <p:sp>
            <p:nvSpPr>
              <p:cNvPr id="3101" name="AutoShape 2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2" name="AutoShape 2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99" name="Text Box 30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3093" name="Group 1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3095" name="Text Box 1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</a:t>
                </a:r>
                <a:endParaRPr lang="en-US" sz="3600"/>
              </a:p>
            </p:txBody>
          </p:sp>
          <p:sp>
            <p:nvSpPr>
              <p:cNvPr id="3096" name="AutoShape 1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" name="AutoShape 1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94" name="Text Box 31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3088" name="Group 21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3090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0.1</a:t>
                </a:r>
                <a:endParaRPr lang="en-US" sz="3600"/>
              </a:p>
            </p:txBody>
          </p:sp>
          <p:sp>
            <p:nvSpPr>
              <p:cNvPr id="3091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" name="Text Box 32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3083" name="Group 40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3085" name="Text Box 41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</a:t>
                </a:r>
                <a:endParaRPr lang="en-US" sz="3600"/>
              </a:p>
            </p:txBody>
          </p:sp>
          <p:sp>
            <p:nvSpPr>
              <p:cNvPr id="3086" name="AutoShape 42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7" name="AutoShape 43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4" name="Text Box 44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10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1341438"/>
            <a:ext cx="7632700" cy="588962"/>
            <a:chOff x="839" y="663"/>
            <a:chExt cx="4128" cy="371"/>
          </a:xfrm>
        </p:grpSpPr>
        <p:sp>
          <p:nvSpPr>
            <p:cNvPr id="21540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metrov je </a:t>
              </a:r>
              <a:r>
                <a:rPr lang="en-GB" sz="3200" dirty="0" smtClean="0"/>
                <a:t>3/10 </a:t>
              </a:r>
              <a:r>
                <a:rPr lang="sl-SI" sz="3200" dirty="0" smtClean="0"/>
                <a:t>kilometra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21541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42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21535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21537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40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21538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39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1536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21530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21532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30</a:t>
                </a:r>
                <a:endParaRPr lang="en-US" sz="3600"/>
              </a:p>
            </p:txBody>
          </p:sp>
          <p:sp>
            <p:nvSpPr>
              <p:cNvPr id="21533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34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1531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1525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1527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66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21528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29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1526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21520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21522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33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21523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24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1521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04" y="3249"/>
            <a:chExt cx="2517" cy="410"/>
          </a:xfrm>
        </p:grpSpPr>
        <p:grpSp>
          <p:nvGrpSpPr>
            <p:cNvPr id="21515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1517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30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21518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19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1516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555875" y="2349500"/>
            <a:ext cx="410368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32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22534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11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341439"/>
            <a:ext cx="9144000" cy="576263"/>
            <a:chOff x="839" y="663"/>
            <a:chExt cx="4128" cy="363"/>
          </a:xfrm>
        </p:grpSpPr>
        <p:sp>
          <p:nvSpPr>
            <p:cNvPr id="23588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3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sz="2800" dirty="0" smtClean="0"/>
                <a:t>Koliko dekagramov je ½ kilograma</a:t>
              </a:r>
              <a:r>
                <a:rPr lang="en-GB" sz="2800" dirty="0" smtClean="0"/>
                <a:t>?</a:t>
              </a:r>
              <a:endParaRPr lang="en-US" sz="2800" dirty="0"/>
            </a:p>
          </p:txBody>
        </p:sp>
        <p:sp>
          <p:nvSpPr>
            <p:cNvPr id="23589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90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23583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23585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2</a:t>
                </a:r>
                <a:r>
                  <a:rPr lang="en-GB" sz="3600" dirty="0" smtClean="0"/>
                  <a:t>00</a:t>
                </a:r>
                <a:endParaRPr lang="en-US" sz="3600" dirty="0"/>
              </a:p>
            </p:txBody>
          </p:sp>
          <p:sp>
            <p:nvSpPr>
              <p:cNvPr id="23586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587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3584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23578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23580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20</a:t>
                </a:r>
                <a:endParaRPr lang="en-US" sz="3600" dirty="0"/>
              </a:p>
            </p:txBody>
          </p:sp>
          <p:sp>
            <p:nvSpPr>
              <p:cNvPr id="23581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582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3579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3573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3575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8</a:t>
                </a:r>
                <a:endParaRPr lang="en-US" sz="3600"/>
              </a:p>
            </p:txBody>
          </p:sp>
          <p:sp>
            <p:nvSpPr>
              <p:cNvPr id="23576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577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3574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23568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23570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5</a:t>
                </a:r>
                <a:endParaRPr lang="en-US" sz="3600" dirty="0"/>
              </a:p>
            </p:txBody>
          </p:sp>
          <p:sp>
            <p:nvSpPr>
              <p:cNvPr id="23571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572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3569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3563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3565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50</a:t>
                </a:r>
                <a:endParaRPr lang="en-US" sz="3600" dirty="0"/>
              </a:p>
            </p:txBody>
          </p:sp>
          <p:sp>
            <p:nvSpPr>
              <p:cNvPr id="23566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567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3564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411413" y="2349500"/>
            <a:ext cx="43211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64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24582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12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1341438"/>
            <a:ext cx="8893175" cy="584200"/>
            <a:chOff x="839" y="663"/>
            <a:chExt cx="4128" cy="368"/>
          </a:xfrm>
        </p:grpSpPr>
        <p:sp>
          <p:nvSpPr>
            <p:cNvPr id="25636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ur je 1/6 dneva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25637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8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25631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25633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12</a:t>
                </a:r>
                <a:endParaRPr lang="en-US" sz="3600" dirty="0"/>
              </a:p>
            </p:txBody>
          </p:sp>
          <p:sp>
            <p:nvSpPr>
              <p:cNvPr id="25634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35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632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25626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25628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33</a:t>
                </a:r>
                <a:endParaRPr lang="en-US" sz="3600"/>
              </a:p>
            </p:txBody>
          </p:sp>
          <p:sp>
            <p:nvSpPr>
              <p:cNvPr id="25629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30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627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5621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5623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6</a:t>
                </a:r>
                <a:endParaRPr lang="en-US" sz="3600" dirty="0"/>
              </a:p>
            </p:txBody>
          </p:sp>
          <p:sp>
            <p:nvSpPr>
              <p:cNvPr id="25624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25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622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25616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25618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3</a:t>
                </a:r>
                <a:endParaRPr lang="en-US" sz="3600" dirty="0"/>
              </a:p>
            </p:txBody>
          </p:sp>
          <p:sp>
            <p:nvSpPr>
              <p:cNvPr id="25619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20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617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04" y="3249"/>
            <a:chExt cx="2517" cy="410"/>
          </a:xfrm>
        </p:grpSpPr>
        <p:grpSp>
          <p:nvGrpSpPr>
            <p:cNvPr id="25611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5613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4</a:t>
                </a:r>
                <a:endParaRPr lang="en-US" sz="3600" dirty="0"/>
              </a:p>
            </p:txBody>
          </p:sp>
          <p:sp>
            <p:nvSpPr>
              <p:cNvPr id="25614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15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5612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555875" y="2349500"/>
            <a:ext cx="41767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125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13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1341438"/>
            <a:ext cx="8569325" cy="588962"/>
            <a:chOff x="839" y="663"/>
            <a:chExt cx="4128" cy="371"/>
          </a:xfrm>
        </p:grpSpPr>
        <p:sp>
          <p:nvSpPr>
            <p:cNvPr id="27684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gramov je ¼ kilograma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27685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6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27679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27681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57 </a:t>
                </a:r>
                <a:endParaRPr lang="en-US" sz="3600"/>
              </a:p>
            </p:txBody>
          </p:sp>
          <p:sp>
            <p:nvSpPr>
              <p:cNvPr id="27682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683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680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27674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27676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140</a:t>
                </a:r>
                <a:endParaRPr lang="en-US" sz="3600" dirty="0"/>
              </a:p>
            </p:txBody>
          </p:sp>
          <p:sp>
            <p:nvSpPr>
              <p:cNvPr id="27677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678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675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7669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7671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40</a:t>
                </a:r>
                <a:endParaRPr lang="en-US" sz="3600" dirty="0"/>
              </a:p>
            </p:txBody>
          </p:sp>
          <p:sp>
            <p:nvSpPr>
              <p:cNvPr id="27672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673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670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27664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27666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25</a:t>
                </a:r>
                <a:endParaRPr lang="en-US" sz="3600" dirty="0"/>
              </a:p>
            </p:txBody>
          </p:sp>
          <p:sp>
            <p:nvSpPr>
              <p:cNvPr id="27667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668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665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3249"/>
            <a:chExt cx="2517" cy="410"/>
          </a:xfrm>
        </p:grpSpPr>
        <p:grpSp>
          <p:nvGrpSpPr>
            <p:cNvPr id="27659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7661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250</a:t>
                </a:r>
                <a:endParaRPr lang="en-US" sz="3600" dirty="0"/>
              </a:p>
            </p:txBody>
          </p:sp>
          <p:sp>
            <p:nvSpPr>
              <p:cNvPr id="27662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663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660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268538" y="2349500"/>
            <a:ext cx="482441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250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28679" name="WordArt 9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14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1341438"/>
            <a:ext cx="8569325" cy="584200"/>
            <a:chOff x="839" y="663"/>
            <a:chExt cx="4128" cy="368"/>
          </a:xfrm>
        </p:grpSpPr>
        <p:sp>
          <p:nvSpPr>
            <p:cNvPr id="29732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decimetrov 1, 5 metra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29733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734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29727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29729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150</a:t>
                </a:r>
                <a:endParaRPr lang="en-US" sz="3600" dirty="0"/>
              </a:p>
            </p:txBody>
          </p:sp>
          <p:sp>
            <p:nvSpPr>
              <p:cNvPr id="29730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9731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9728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29722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29724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50</a:t>
                </a:r>
                <a:endParaRPr lang="en-US" sz="3600" dirty="0"/>
              </a:p>
            </p:txBody>
          </p:sp>
          <p:sp>
            <p:nvSpPr>
              <p:cNvPr id="29725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9726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9723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29717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9719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75</a:t>
                </a:r>
                <a:endParaRPr lang="en-US" sz="3600" dirty="0"/>
              </a:p>
            </p:txBody>
          </p:sp>
          <p:sp>
            <p:nvSpPr>
              <p:cNvPr id="29720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9721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9718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29712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29714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1.2</a:t>
                </a:r>
                <a:endParaRPr lang="en-US" sz="3600"/>
              </a:p>
            </p:txBody>
          </p:sp>
          <p:sp>
            <p:nvSpPr>
              <p:cNvPr id="29715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9716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9713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04" y="3249"/>
            <a:chExt cx="2517" cy="410"/>
          </a:xfrm>
        </p:grpSpPr>
        <p:grpSp>
          <p:nvGrpSpPr>
            <p:cNvPr id="29707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29709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15</a:t>
                </a:r>
                <a:endParaRPr lang="en-US" sz="3600" dirty="0"/>
              </a:p>
            </p:txBody>
          </p:sp>
          <p:sp>
            <p:nvSpPr>
              <p:cNvPr id="29710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9711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9708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9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268538" y="2349500"/>
            <a:ext cx="482441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500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30727" name="WordArt 7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987675" y="2349500"/>
            <a:ext cx="31686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100</a:t>
            </a:r>
            <a:endParaRPr lang="en-US" sz="7200" b="1" dirty="0"/>
          </a:p>
        </p:txBody>
      </p:sp>
      <p:sp>
        <p:nvSpPr>
          <p:cNvPr id="4102" name="WordArt 8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15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31748" name="Group 39"/>
          <p:cNvGrpSpPr>
            <a:grpSpLocks/>
          </p:cNvGrpSpPr>
          <p:nvPr/>
        </p:nvGrpSpPr>
        <p:grpSpPr bwMode="auto">
          <a:xfrm>
            <a:off x="0" y="1341439"/>
            <a:ext cx="9144000" cy="600075"/>
            <a:chOff x="0" y="845"/>
            <a:chExt cx="5760" cy="378"/>
          </a:xfrm>
        </p:grpSpPr>
        <p:sp>
          <p:nvSpPr>
            <p:cNvPr id="31780" name="Text Box 5"/>
            <p:cNvSpPr txBox="1">
              <a:spLocks noChangeArrowheads="1"/>
            </p:cNvSpPr>
            <p:nvPr/>
          </p:nvSpPr>
          <p:spPr bwMode="auto">
            <a:xfrm>
              <a:off x="507" y="845"/>
              <a:ext cx="4746" cy="3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2400" dirty="0" smtClean="0"/>
                <a:t>Koliko sekund je ¾ minute</a:t>
              </a:r>
              <a:r>
                <a:rPr lang="en-GB" sz="2400" dirty="0" smtClean="0"/>
                <a:t>?</a:t>
              </a:r>
              <a:endParaRPr lang="en-GB" sz="2400" dirty="0"/>
            </a:p>
            <a:p>
              <a:pPr>
                <a:spcBef>
                  <a:spcPct val="50000"/>
                </a:spcBef>
              </a:pPr>
              <a:endParaRPr lang="en-US" sz="600" dirty="0"/>
            </a:p>
          </p:txBody>
        </p:sp>
        <p:sp>
          <p:nvSpPr>
            <p:cNvPr id="31781" name="AutoShape 6"/>
            <p:cNvSpPr>
              <a:spLocks noChangeArrowheads="1"/>
            </p:cNvSpPr>
            <p:nvPr/>
          </p:nvSpPr>
          <p:spPr bwMode="auto">
            <a:xfrm rot="5400000">
              <a:off x="5325" y="773"/>
              <a:ext cx="363" cy="50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82" name="AutoShape 7"/>
            <p:cNvSpPr>
              <a:spLocks noChangeArrowheads="1"/>
            </p:cNvSpPr>
            <p:nvPr/>
          </p:nvSpPr>
          <p:spPr bwMode="auto">
            <a:xfrm rot="16200000" flipH="1">
              <a:off x="72" y="773"/>
              <a:ext cx="363" cy="50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31775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31777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7500</a:t>
                </a:r>
                <a:endParaRPr lang="en-US" sz="3600"/>
              </a:p>
            </p:txBody>
          </p:sp>
          <p:sp>
            <p:nvSpPr>
              <p:cNvPr id="31778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79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76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31770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31772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450</a:t>
                </a:r>
                <a:endParaRPr lang="en-US" sz="3600" dirty="0"/>
              </a:p>
            </p:txBody>
          </p:sp>
          <p:sp>
            <p:nvSpPr>
              <p:cNvPr id="31773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74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71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31765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31767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30</a:t>
                </a:r>
                <a:endParaRPr lang="en-US" sz="3600" dirty="0"/>
              </a:p>
            </p:txBody>
          </p:sp>
          <p:sp>
            <p:nvSpPr>
              <p:cNvPr id="31768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69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66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31760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31762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</a:t>
                </a:r>
                <a:r>
                  <a:rPr lang="en-GB" sz="3600" dirty="0" smtClean="0"/>
                  <a:t>5</a:t>
                </a:r>
                <a:endParaRPr lang="en-US" sz="3600" dirty="0"/>
              </a:p>
            </p:txBody>
          </p:sp>
          <p:sp>
            <p:nvSpPr>
              <p:cNvPr id="31763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64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61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3249"/>
            <a:chExt cx="2517" cy="410"/>
          </a:xfrm>
        </p:grpSpPr>
        <p:grpSp>
          <p:nvGrpSpPr>
            <p:cNvPr id="31755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31757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4</a:t>
                </a:r>
                <a:r>
                  <a:rPr lang="en-GB" sz="3600" dirty="0" smtClean="0"/>
                  <a:t>5</a:t>
                </a:r>
                <a:endParaRPr lang="en-US" sz="3600" dirty="0"/>
              </a:p>
            </p:txBody>
          </p:sp>
          <p:sp>
            <p:nvSpPr>
              <p:cNvPr id="31758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59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56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268538" y="2349500"/>
            <a:ext cx="482441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1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r>
              <a:rPr lang="sl-SI" sz="7200" b="1" dirty="0" smtClean="0"/>
              <a:t>.</a:t>
            </a:r>
            <a:r>
              <a:rPr lang="en-GB" sz="7200" b="1" dirty="0" smtClean="0"/>
              <a:t>000</a:t>
            </a:r>
            <a:endParaRPr lang="en-US" sz="7200" b="1" dirty="0"/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>
            <a:off x="971550" y="3789363"/>
            <a:ext cx="7848600" cy="2654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POSTAL SI MILIJONAR!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68313" y="3644900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</a:t>
            </a:r>
            <a:endParaRPr lang="en-US"/>
          </a:p>
        </p:txBody>
      </p:sp>
      <p:sp>
        <p:nvSpPr>
          <p:cNvPr id="67604" name="Oval 20"/>
          <p:cNvSpPr>
            <a:spLocks noChangeArrowheads="1"/>
          </p:cNvSpPr>
          <p:nvPr/>
        </p:nvSpPr>
        <p:spPr bwMode="auto">
          <a:xfrm>
            <a:off x="4429125" y="74628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05" name="Oval 21"/>
          <p:cNvSpPr>
            <a:spLocks noChangeArrowheads="1"/>
          </p:cNvSpPr>
          <p:nvPr/>
        </p:nvSpPr>
        <p:spPr bwMode="auto">
          <a:xfrm>
            <a:off x="4645025" y="74628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06" name="Oval 22"/>
          <p:cNvSpPr>
            <a:spLocks noChangeArrowheads="1"/>
          </p:cNvSpPr>
          <p:nvPr/>
        </p:nvSpPr>
        <p:spPr bwMode="auto">
          <a:xfrm>
            <a:off x="4140200" y="74628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07" name="Oval 23"/>
          <p:cNvSpPr>
            <a:spLocks noChangeArrowheads="1"/>
          </p:cNvSpPr>
          <p:nvPr/>
        </p:nvSpPr>
        <p:spPr bwMode="auto">
          <a:xfrm>
            <a:off x="4572000" y="76073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08" name="Oval 24"/>
          <p:cNvSpPr>
            <a:spLocks noChangeArrowheads="1"/>
          </p:cNvSpPr>
          <p:nvPr/>
        </p:nvSpPr>
        <p:spPr bwMode="auto">
          <a:xfrm>
            <a:off x="4645025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09" name="Oval 25"/>
          <p:cNvSpPr>
            <a:spLocks noChangeArrowheads="1"/>
          </p:cNvSpPr>
          <p:nvPr/>
        </p:nvSpPr>
        <p:spPr bwMode="auto">
          <a:xfrm>
            <a:off x="4068763" y="82534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0" name="Oval 26"/>
          <p:cNvSpPr>
            <a:spLocks noChangeArrowheads="1"/>
          </p:cNvSpPr>
          <p:nvPr/>
        </p:nvSpPr>
        <p:spPr bwMode="auto">
          <a:xfrm>
            <a:off x="3852863" y="74628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1" name="Oval 27"/>
          <p:cNvSpPr>
            <a:spLocks noChangeArrowheads="1"/>
          </p:cNvSpPr>
          <p:nvPr/>
        </p:nvSpPr>
        <p:spPr bwMode="auto">
          <a:xfrm>
            <a:off x="4068763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3" name="Oval 29"/>
          <p:cNvSpPr>
            <a:spLocks noChangeArrowheads="1"/>
          </p:cNvSpPr>
          <p:nvPr/>
        </p:nvSpPr>
        <p:spPr bwMode="auto">
          <a:xfrm>
            <a:off x="4645025" y="76787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4" name="Oval 30"/>
          <p:cNvSpPr>
            <a:spLocks noChangeArrowheads="1"/>
          </p:cNvSpPr>
          <p:nvPr/>
        </p:nvSpPr>
        <p:spPr bwMode="auto">
          <a:xfrm>
            <a:off x="5148263" y="7821613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5" name="Oval 31"/>
          <p:cNvSpPr>
            <a:spLocks noChangeArrowheads="1"/>
          </p:cNvSpPr>
          <p:nvPr/>
        </p:nvSpPr>
        <p:spPr bwMode="auto">
          <a:xfrm>
            <a:off x="4356100" y="76787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6" name="Oval 32"/>
          <p:cNvSpPr>
            <a:spLocks noChangeArrowheads="1"/>
          </p:cNvSpPr>
          <p:nvPr/>
        </p:nvSpPr>
        <p:spPr bwMode="auto">
          <a:xfrm>
            <a:off x="5435600" y="83264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7" name="Oval 33"/>
          <p:cNvSpPr>
            <a:spLocks noChangeArrowheads="1"/>
          </p:cNvSpPr>
          <p:nvPr/>
        </p:nvSpPr>
        <p:spPr bwMode="auto">
          <a:xfrm>
            <a:off x="5508625" y="8397875"/>
            <a:ext cx="142875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8" name="Oval 34"/>
          <p:cNvSpPr>
            <a:spLocks noChangeArrowheads="1"/>
          </p:cNvSpPr>
          <p:nvPr/>
        </p:nvSpPr>
        <p:spPr bwMode="auto">
          <a:xfrm>
            <a:off x="5724525" y="8469313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19" name="Oval 35"/>
          <p:cNvSpPr>
            <a:spLocks noChangeArrowheads="1"/>
          </p:cNvSpPr>
          <p:nvPr/>
        </p:nvSpPr>
        <p:spPr bwMode="auto">
          <a:xfrm>
            <a:off x="4068763" y="76787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0" name="Oval 36"/>
          <p:cNvSpPr>
            <a:spLocks noChangeArrowheads="1"/>
          </p:cNvSpPr>
          <p:nvPr/>
        </p:nvSpPr>
        <p:spPr bwMode="auto">
          <a:xfrm>
            <a:off x="4284663" y="78946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1" name="Oval 37"/>
          <p:cNvSpPr>
            <a:spLocks noChangeArrowheads="1"/>
          </p:cNvSpPr>
          <p:nvPr/>
        </p:nvSpPr>
        <p:spPr bwMode="auto">
          <a:xfrm>
            <a:off x="4284663" y="77501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2" name="Oval 38"/>
          <p:cNvSpPr>
            <a:spLocks noChangeArrowheads="1"/>
          </p:cNvSpPr>
          <p:nvPr/>
        </p:nvSpPr>
        <p:spPr bwMode="auto">
          <a:xfrm>
            <a:off x="4500563" y="77501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3" name="Oval 39"/>
          <p:cNvSpPr>
            <a:spLocks noChangeArrowheads="1"/>
          </p:cNvSpPr>
          <p:nvPr/>
        </p:nvSpPr>
        <p:spPr bwMode="auto">
          <a:xfrm>
            <a:off x="3995738" y="77501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4" name="Oval 40"/>
          <p:cNvSpPr>
            <a:spLocks noChangeArrowheads="1"/>
          </p:cNvSpPr>
          <p:nvPr/>
        </p:nvSpPr>
        <p:spPr bwMode="auto">
          <a:xfrm>
            <a:off x="4427538" y="7894638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5" name="Oval 41"/>
          <p:cNvSpPr>
            <a:spLocks noChangeArrowheads="1"/>
          </p:cNvSpPr>
          <p:nvPr/>
        </p:nvSpPr>
        <p:spPr bwMode="auto">
          <a:xfrm>
            <a:off x="4500563" y="79660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6" name="Oval 42"/>
          <p:cNvSpPr>
            <a:spLocks noChangeArrowheads="1"/>
          </p:cNvSpPr>
          <p:nvPr/>
        </p:nvSpPr>
        <p:spPr bwMode="auto">
          <a:xfrm>
            <a:off x="4716463" y="803751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7" name="Oval 43"/>
          <p:cNvSpPr>
            <a:spLocks noChangeArrowheads="1"/>
          </p:cNvSpPr>
          <p:nvPr/>
        </p:nvSpPr>
        <p:spPr bwMode="auto">
          <a:xfrm>
            <a:off x="3708400" y="77501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8" name="Oval 44"/>
          <p:cNvSpPr>
            <a:spLocks noChangeArrowheads="1"/>
          </p:cNvSpPr>
          <p:nvPr/>
        </p:nvSpPr>
        <p:spPr bwMode="auto">
          <a:xfrm>
            <a:off x="3924300" y="796607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29" name="Oval 45"/>
          <p:cNvSpPr>
            <a:spLocks noChangeArrowheads="1"/>
          </p:cNvSpPr>
          <p:nvPr/>
        </p:nvSpPr>
        <p:spPr bwMode="auto">
          <a:xfrm>
            <a:off x="4500563" y="73898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0" name="Oval 46"/>
          <p:cNvSpPr>
            <a:spLocks noChangeArrowheads="1"/>
          </p:cNvSpPr>
          <p:nvPr/>
        </p:nvSpPr>
        <p:spPr bwMode="auto">
          <a:xfrm>
            <a:off x="5003800" y="73898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1" name="Oval 47"/>
          <p:cNvSpPr>
            <a:spLocks noChangeArrowheads="1"/>
          </p:cNvSpPr>
          <p:nvPr/>
        </p:nvSpPr>
        <p:spPr bwMode="auto">
          <a:xfrm>
            <a:off x="4211638" y="73898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2" name="Oval 48"/>
          <p:cNvSpPr>
            <a:spLocks noChangeArrowheads="1"/>
          </p:cNvSpPr>
          <p:nvPr/>
        </p:nvSpPr>
        <p:spPr bwMode="auto">
          <a:xfrm>
            <a:off x="4643438" y="7534275"/>
            <a:ext cx="142875" cy="144463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3" name="Oval 49"/>
          <p:cNvSpPr>
            <a:spLocks noChangeArrowheads="1"/>
          </p:cNvSpPr>
          <p:nvPr/>
        </p:nvSpPr>
        <p:spPr bwMode="auto">
          <a:xfrm>
            <a:off x="4716463" y="76057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4" name="Oval 50"/>
          <p:cNvSpPr>
            <a:spLocks noChangeArrowheads="1"/>
          </p:cNvSpPr>
          <p:nvPr/>
        </p:nvSpPr>
        <p:spPr bwMode="auto">
          <a:xfrm>
            <a:off x="5219700" y="7820025"/>
            <a:ext cx="142875" cy="144463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5" name="Oval 51"/>
          <p:cNvSpPr>
            <a:spLocks noChangeArrowheads="1"/>
          </p:cNvSpPr>
          <p:nvPr/>
        </p:nvSpPr>
        <p:spPr bwMode="auto">
          <a:xfrm>
            <a:off x="3924300" y="73898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6" name="Oval 52"/>
          <p:cNvSpPr>
            <a:spLocks noChangeArrowheads="1"/>
          </p:cNvSpPr>
          <p:nvPr/>
        </p:nvSpPr>
        <p:spPr bwMode="auto">
          <a:xfrm>
            <a:off x="4140200" y="76057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7" name="Oval 53"/>
          <p:cNvSpPr>
            <a:spLocks noChangeArrowheads="1"/>
          </p:cNvSpPr>
          <p:nvPr/>
        </p:nvSpPr>
        <p:spPr bwMode="auto">
          <a:xfrm>
            <a:off x="4500563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8" name="Oval 54"/>
          <p:cNvSpPr>
            <a:spLocks noChangeArrowheads="1"/>
          </p:cNvSpPr>
          <p:nvPr/>
        </p:nvSpPr>
        <p:spPr bwMode="auto">
          <a:xfrm>
            <a:off x="4716463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39" name="Oval 55"/>
          <p:cNvSpPr>
            <a:spLocks noChangeArrowheads="1"/>
          </p:cNvSpPr>
          <p:nvPr/>
        </p:nvSpPr>
        <p:spPr bwMode="auto">
          <a:xfrm>
            <a:off x="4211638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0" name="Oval 56"/>
          <p:cNvSpPr>
            <a:spLocks noChangeArrowheads="1"/>
          </p:cNvSpPr>
          <p:nvPr/>
        </p:nvSpPr>
        <p:spPr bwMode="auto">
          <a:xfrm>
            <a:off x="5291138" y="83264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1" name="Oval 57"/>
          <p:cNvSpPr>
            <a:spLocks noChangeArrowheads="1"/>
          </p:cNvSpPr>
          <p:nvPr/>
        </p:nvSpPr>
        <p:spPr bwMode="auto">
          <a:xfrm>
            <a:off x="5364163" y="83978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2" name="Oval 58"/>
          <p:cNvSpPr>
            <a:spLocks noChangeArrowheads="1"/>
          </p:cNvSpPr>
          <p:nvPr/>
        </p:nvSpPr>
        <p:spPr bwMode="auto">
          <a:xfrm>
            <a:off x="5580063" y="8469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3" name="Oval 59"/>
          <p:cNvSpPr>
            <a:spLocks noChangeArrowheads="1"/>
          </p:cNvSpPr>
          <p:nvPr/>
        </p:nvSpPr>
        <p:spPr bwMode="auto">
          <a:xfrm>
            <a:off x="3924300" y="7678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4" name="Oval 60"/>
          <p:cNvSpPr>
            <a:spLocks noChangeArrowheads="1"/>
          </p:cNvSpPr>
          <p:nvPr/>
        </p:nvSpPr>
        <p:spPr bwMode="auto">
          <a:xfrm>
            <a:off x="4140200" y="78946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5" name="Oval 61"/>
          <p:cNvSpPr>
            <a:spLocks noChangeArrowheads="1"/>
          </p:cNvSpPr>
          <p:nvPr/>
        </p:nvSpPr>
        <p:spPr bwMode="auto">
          <a:xfrm>
            <a:off x="5724525" y="76787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6" name="Oval 62"/>
          <p:cNvSpPr>
            <a:spLocks noChangeArrowheads="1"/>
          </p:cNvSpPr>
          <p:nvPr/>
        </p:nvSpPr>
        <p:spPr bwMode="auto">
          <a:xfrm>
            <a:off x="5940425" y="76787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7" name="Oval 63"/>
          <p:cNvSpPr>
            <a:spLocks noChangeArrowheads="1"/>
          </p:cNvSpPr>
          <p:nvPr/>
        </p:nvSpPr>
        <p:spPr bwMode="auto">
          <a:xfrm>
            <a:off x="4787900" y="7607300"/>
            <a:ext cx="142875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8" name="Oval 64"/>
          <p:cNvSpPr>
            <a:spLocks noChangeArrowheads="1"/>
          </p:cNvSpPr>
          <p:nvPr/>
        </p:nvSpPr>
        <p:spPr bwMode="auto">
          <a:xfrm>
            <a:off x="5867400" y="7823200"/>
            <a:ext cx="142875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49" name="Oval 65"/>
          <p:cNvSpPr>
            <a:spLocks noChangeArrowheads="1"/>
          </p:cNvSpPr>
          <p:nvPr/>
        </p:nvSpPr>
        <p:spPr bwMode="auto">
          <a:xfrm>
            <a:off x="5940425" y="78946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50" name="Oval 66"/>
          <p:cNvSpPr>
            <a:spLocks noChangeArrowheads="1"/>
          </p:cNvSpPr>
          <p:nvPr/>
        </p:nvSpPr>
        <p:spPr bwMode="auto">
          <a:xfrm>
            <a:off x="6227763" y="7966075"/>
            <a:ext cx="142875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51" name="Oval 67"/>
          <p:cNvSpPr>
            <a:spLocks noChangeArrowheads="1"/>
          </p:cNvSpPr>
          <p:nvPr/>
        </p:nvSpPr>
        <p:spPr bwMode="auto">
          <a:xfrm>
            <a:off x="4500563" y="7607300"/>
            <a:ext cx="142875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52" name="Oval 68"/>
          <p:cNvSpPr>
            <a:spLocks noChangeArrowheads="1"/>
          </p:cNvSpPr>
          <p:nvPr/>
        </p:nvSpPr>
        <p:spPr bwMode="auto">
          <a:xfrm>
            <a:off x="5364163" y="8326438"/>
            <a:ext cx="142875" cy="14446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1" name="Oval 77"/>
          <p:cNvSpPr>
            <a:spLocks noChangeArrowheads="1"/>
          </p:cNvSpPr>
          <p:nvPr/>
        </p:nvSpPr>
        <p:spPr bwMode="auto">
          <a:xfrm>
            <a:off x="4573588" y="753586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2" name="Oval 78"/>
          <p:cNvSpPr>
            <a:spLocks noChangeArrowheads="1"/>
          </p:cNvSpPr>
          <p:nvPr/>
        </p:nvSpPr>
        <p:spPr bwMode="auto">
          <a:xfrm>
            <a:off x="4789488" y="753586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3" name="Oval 79"/>
          <p:cNvSpPr>
            <a:spLocks noChangeArrowheads="1"/>
          </p:cNvSpPr>
          <p:nvPr/>
        </p:nvSpPr>
        <p:spPr bwMode="auto">
          <a:xfrm>
            <a:off x="4284663" y="753586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4" name="Oval 80"/>
          <p:cNvSpPr>
            <a:spLocks noChangeArrowheads="1"/>
          </p:cNvSpPr>
          <p:nvPr/>
        </p:nvSpPr>
        <p:spPr bwMode="auto">
          <a:xfrm>
            <a:off x="4716463" y="7680325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5" name="Oval 81"/>
          <p:cNvSpPr>
            <a:spLocks noChangeArrowheads="1"/>
          </p:cNvSpPr>
          <p:nvPr/>
        </p:nvSpPr>
        <p:spPr bwMode="auto">
          <a:xfrm>
            <a:off x="3997325" y="8255000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6" name="Oval 82"/>
          <p:cNvSpPr>
            <a:spLocks noChangeArrowheads="1"/>
          </p:cNvSpPr>
          <p:nvPr/>
        </p:nvSpPr>
        <p:spPr bwMode="auto">
          <a:xfrm>
            <a:off x="5653088" y="7894638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7" name="Oval 83"/>
          <p:cNvSpPr>
            <a:spLocks noChangeArrowheads="1"/>
          </p:cNvSpPr>
          <p:nvPr/>
        </p:nvSpPr>
        <p:spPr bwMode="auto">
          <a:xfrm>
            <a:off x="3997325" y="753586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8" name="Oval 84"/>
          <p:cNvSpPr>
            <a:spLocks noChangeArrowheads="1"/>
          </p:cNvSpPr>
          <p:nvPr/>
        </p:nvSpPr>
        <p:spPr bwMode="auto">
          <a:xfrm>
            <a:off x="4213225" y="7751763"/>
            <a:ext cx="142875" cy="1444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69" name="Oval 85"/>
          <p:cNvSpPr>
            <a:spLocks noChangeArrowheads="1"/>
          </p:cNvSpPr>
          <p:nvPr/>
        </p:nvSpPr>
        <p:spPr bwMode="auto">
          <a:xfrm>
            <a:off x="4573588" y="74628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0" name="Oval 86"/>
          <p:cNvSpPr>
            <a:spLocks noChangeArrowheads="1"/>
          </p:cNvSpPr>
          <p:nvPr/>
        </p:nvSpPr>
        <p:spPr bwMode="auto">
          <a:xfrm>
            <a:off x="4789488" y="74628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1" name="Oval 87"/>
          <p:cNvSpPr>
            <a:spLocks noChangeArrowheads="1"/>
          </p:cNvSpPr>
          <p:nvPr/>
        </p:nvSpPr>
        <p:spPr bwMode="auto">
          <a:xfrm>
            <a:off x="4284663" y="74628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2" name="Oval 88"/>
          <p:cNvSpPr>
            <a:spLocks noChangeArrowheads="1"/>
          </p:cNvSpPr>
          <p:nvPr/>
        </p:nvSpPr>
        <p:spPr bwMode="auto">
          <a:xfrm>
            <a:off x="4716463" y="7607300"/>
            <a:ext cx="142875" cy="144463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3" name="Oval 89"/>
          <p:cNvSpPr>
            <a:spLocks noChangeArrowheads="1"/>
          </p:cNvSpPr>
          <p:nvPr/>
        </p:nvSpPr>
        <p:spPr bwMode="auto">
          <a:xfrm>
            <a:off x="4789488" y="76787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4" name="Oval 90"/>
          <p:cNvSpPr>
            <a:spLocks noChangeArrowheads="1"/>
          </p:cNvSpPr>
          <p:nvPr/>
        </p:nvSpPr>
        <p:spPr bwMode="auto">
          <a:xfrm>
            <a:off x="5653088" y="7821613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5" name="Oval 91"/>
          <p:cNvSpPr>
            <a:spLocks noChangeArrowheads="1"/>
          </p:cNvSpPr>
          <p:nvPr/>
        </p:nvSpPr>
        <p:spPr bwMode="auto">
          <a:xfrm>
            <a:off x="3997325" y="74628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676" name="Oval 92"/>
          <p:cNvSpPr>
            <a:spLocks noChangeArrowheads="1"/>
          </p:cNvSpPr>
          <p:nvPr/>
        </p:nvSpPr>
        <p:spPr bwMode="auto">
          <a:xfrm>
            <a:off x="4213225" y="7678738"/>
            <a:ext cx="142875" cy="14446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repeatCount="5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7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7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1.11111E-6 L 0.54722 -1.2703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0" y="-63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7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7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0.07361 L 0.30729 -1.2178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4 0.07106 L -0.28334 -1.2810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7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76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4 -0.01042 L 0.49618 -1.0393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7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7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2.59259E-6 L 0.57483 -1.1548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7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00" y="-578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7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7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7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7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-2.59259E-6 L 0.48039 -1.0289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4 0.07106 L -0.32274 -1.4069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739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4 -3.7037E-7 L 0.50399 -1.0289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7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7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0.09445 L 0.3073 -1.1969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67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1042 L -0.01563 -1.2074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7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7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7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-2.59259E-6 L 0.48039 -1.0289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67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68507 -1.22454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6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00" y="-6120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76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67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0.02755 L 0.42517 -1.2916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0" y="-6600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1064 L 0.49601 -1.0395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6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7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67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08403 L 0.29931 -1.2074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676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64600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7755 L 0.09445 -1.18634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6320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03142 -1.1969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990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5 0.07106 L -0.28334 -1.19699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63400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02754 L 0.41736 -1.21783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-62300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-0.03149 L 0.51181 -1.06042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51500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-0.46059 -1.16551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-5830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55122 -1.0393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-5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604" grpId="0" animBg="1"/>
      <p:bldP spid="67605" grpId="0" animBg="1"/>
      <p:bldP spid="67606" grpId="0" animBg="1"/>
      <p:bldP spid="67607" grpId="0" animBg="1"/>
      <p:bldP spid="67608" grpId="0" animBg="1"/>
      <p:bldP spid="67609" grpId="0" animBg="1"/>
      <p:bldP spid="67610" grpId="0" animBg="1"/>
      <p:bldP spid="67611" grpId="0" animBg="1"/>
      <p:bldP spid="67613" grpId="0" animBg="1"/>
      <p:bldP spid="67614" grpId="0" animBg="1"/>
      <p:bldP spid="67615" grpId="0" animBg="1"/>
      <p:bldP spid="67616" grpId="0" animBg="1"/>
      <p:bldP spid="67617" grpId="0" animBg="1"/>
      <p:bldP spid="67618" grpId="0" animBg="1"/>
      <p:bldP spid="67619" grpId="0" animBg="1"/>
      <p:bldP spid="67620" grpId="0" animBg="1"/>
      <p:bldP spid="67621" grpId="0" animBg="1"/>
      <p:bldP spid="67622" grpId="0" animBg="1"/>
      <p:bldP spid="67623" grpId="0" animBg="1"/>
      <p:bldP spid="67624" grpId="0" animBg="1"/>
      <p:bldP spid="67625" grpId="0" animBg="1"/>
      <p:bldP spid="67626" grpId="0" animBg="1"/>
      <p:bldP spid="67627" grpId="0" animBg="1"/>
      <p:bldP spid="67628" grpId="0" animBg="1"/>
      <p:bldP spid="67629" grpId="0" animBg="1"/>
      <p:bldP spid="67630" grpId="0" animBg="1"/>
      <p:bldP spid="67631" grpId="0" animBg="1"/>
      <p:bldP spid="67632" grpId="0" animBg="1"/>
      <p:bldP spid="67633" grpId="0" animBg="1"/>
      <p:bldP spid="67634" grpId="0" animBg="1"/>
      <p:bldP spid="67635" grpId="0" animBg="1"/>
      <p:bldP spid="67636" grpId="0" animBg="1"/>
      <p:bldP spid="67637" grpId="0" animBg="1"/>
      <p:bldP spid="67638" grpId="0" animBg="1"/>
      <p:bldP spid="67639" grpId="0" animBg="1"/>
      <p:bldP spid="67640" grpId="0" animBg="1"/>
      <p:bldP spid="67641" grpId="0" animBg="1"/>
      <p:bldP spid="67642" grpId="0" animBg="1"/>
      <p:bldP spid="67643" grpId="0" animBg="1"/>
      <p:bldP spid="67644" grpId="0" animBg="1"/>
      <p:bldP spid="67645" grpId="0" animBg="1"/>
      <p:bldP spid="67646" grpId="0" animBg="1"/>
      <p:bldP spid="67647" grpId="0" animBg="1"/>
      <p:bldP spid="67648" grpId="0" animBg="1"/>
      <p:bldP spid="67649" grpId="0" animBg="1"/>
      <p:bldP spid="67650" grpId="0" animBg="1"/>
      <p:bldP spid="67651" grpId="0" animBg="1"/>
      <p:bldP spid="67652" grpId="0" animBg="1"/>
      <p:bldP spid="67661" grpId="0" animBg="1"/>
      <p:bldP spid="67662" grpId="0" animBg="1"/>
      <p:bldP spid="67663" grpId="0" animBg="1"/>
      <p:bldP spid="67664" grpId="0" animBg="1"/>
      <p:bldP spid="67665" grpId="0" animBg="1"/>
      <p:bldP spid="67666" grpId="0" animBg="1"/>
      <p:bldP spid="67667" grpId="0" animBg="1"/>
      <p:bldP spid="67668" grpId="0" animBg="1"/>
      <p:bldP spid="67669" grpId="0" animBg="1"/>
      <p:bldP spid="67670" grpId="0" animBg="1"/>
      <p:bldP spid="67671" grpId="0" animBg="1"/>
      <p:bldP spid="67672" grpId="0" animBg="1"/>
      <p:bldP spid="67673" grpId="0" animBg="1"/>
      <p:bldP spid="67674" grpId="0" animBg="1"/>
      <p:bldP spid="67675" grpId="0" animBg="1"/>
      <p:bldP spid="6767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j02952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1493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6" descr="j02952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188913"/>
            <a:ext cx="11493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7" descr="j02952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4868863"/>
            <a:ext cx="11493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6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59499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9" descr="j02952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941888"/>
            <a:ext cx="11493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8" name="WordArt 10"/>
          <p:cNvSpPr>
            <a:spLocks noChangeArrowheads="1" noChangeShapeType="1" noTextEdit="1"/>
          </p:cNvSpPr>
          <p:nvPr/>
        </p:nvSpPr>
        <p:spPr bwMode="auto">
          <a:xfrm>
            <a:off x="1403350" y="1773238"/>
            <a:ext cx="6553200" cy="316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WELL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34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496"/>
                </p:tgtEl>
              </p:cMediaNode>
            </p:audio>
          </p:childTnLst>
        </p:cTn>
      </p:par>
    </p:tnLst>
    <p:bldLst>
      <p:bldP spid="634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3200" dirty="0" smtClean="0"/>
              <a:t>2.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9388" y="1341438"/>
            <a:ext cx="8640762" cy="584212"/>
            <a:chOff x="839" y="663"/>
            <a:chExt cx="4128" cy="369"/>
          </a:xfrm>
        </p:grpSpPr>
        <p:sp>
          <p:nvSpPr>
            <p:cNvPr id="5156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centimetrov je 1 meter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5157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8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5151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5153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</a:t>
                </a:r>
                <a:endParaRPr lang="en-US" sz="3600"/>
              </a:p>
            </p:txBody>
          </p:sp>
          <p:sp>
            <p:nvSpPr>
              <p:cNvPr id="5154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55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52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5146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5148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1000</a:t>
                </a:r>
                <a:endParaRPr lang="en-US" sz="3600"/>
              </a:p>
            </p:txBody>
          </p:sp>
          <p:sp>
            <p:nvSpPr>
              <p:cNvPr id="5149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50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47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5141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5143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100</a:t>
                </a:r>
                <a:endParaRPr lang="en-US" sz="3600"/>
              </a:p>
            </p:txBody>
          </p:sp>
          <p:sp>
            <p:nvSpPr>
              <p:cNvPr id="5144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45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42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5136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5138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</a:t>
                </a:r>
                <a:endParaRPr lang="en-US" sz="3600"/>
              </a:p>
            </p:txBody>
          </p:sp>
          <p:sp>
            <p:nvSpPr>
              <p:cNvPr id="5139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40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37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5131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5133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100</a:t>
                </a:r>
                <a:endParaRPr lang="en-US" sz="3600"/>
              </a:p>
            </p:txBody>
          </p:sp>
          <p:sp>
            <p:nvSpPr>
              <p:cNvPr id="5134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35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32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                                                                                  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987675" y="2349500"/>
            <a:ext cx="31686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200</a:t>
            </a:r>
            <a:endParaRPr lang="en-US" sz="7200" b="1" dirty="0"/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3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1341438"/>
            <a:ext cx="8064500" cy="588962"/>
            <a:chOff x="839" y="663"/>
            <a:chExt cx="4128" cy="371"/>
          </a:xfrm>
        </p:grpSpPr>
        <p:sp>
          <p:nvSpPr>
            <p:cNvPr id="7204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dekagramov je 1 kilogram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7205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06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7199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7201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</a:t>
                </a:r>
                <a:endParaRPr lang="en-US" sz="3600"/>
              </a:p>
            </p:txBody>
          </p:sp>
          <p:sp>
            <p:nvSpPr>
              <p:cNvPr id="7202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3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200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7194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7196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50</a:t>
                </a:r>
                <a:endParaRPr lang="en-US" sz="3600"/>
              </a:p>
            </p:txBody>
          </p:sp>
          <p:sp>
            <p:nvSpPr>
              <p:cNvPr id="7197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8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195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7189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7191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</a:t>
                </a:r>
                <a:endParaRPr lang="en-US" sz="3600"/>
              </a:p>
            </p:txBody>
          </p:sp>
          <p:sp>
            <p:nvSpPr>
              <p:cNvPr id="7192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3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190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7184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7186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100</a:t>
                </a:r>
                <a:endParaRPr lang="en-US" sz="3600"/>
              </a:p>
            </p:txBody>
          </p:sp>
          <p:sp>
            <p:nvSpPr>
              <p:cNvPr id="7187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8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185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04" y="3249"/>
            <a:chExt cx="2517" cy="410"/>
          </a:xfrm>
        </p:grpSpPr>
        <p:grpSp>
          <p:nvGrpSpPr>
            <p:cNvPr id="7179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7181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100</a:t>
                </a:r>
                <a:endParaRPr lang="en-US" sz="3600"/>
              </a:p>
            </p:txBody>
          </p:sp>
          <p:sp>
            <p:nvSpPr>
              <p:cNvPr id="7182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3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180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987675" y="2349500"/>
            <a:ext cx="31686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500</a:t>
            </a:r>
            <a:endParaRPr lang="en-US" sz="7200" b="1" dirty="0"/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23850" y="260350"/>
            <a:ext cx="8820150" cy="576263"/>
          </a:xfrm>
          <a:prstGeom prst="hexagon">
            <a:avLst>
              <a:gd name="adj" fmla="val 38264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31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/>
              <a:t>4</a:t>
            </a:r>
            <a:r>
              <a:rPr lang="sl-SI" sz="3200" dirty="0" smtClean="0"/>
              <a:t>. vprašanje</a:t>
            </a:r>
            <a:endParaRPr lang="en-US" sz="3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341438"/>
            <a:ext cx="6911975" cy="584200"/>
            <a:chOff x="839" y="663"/>
            <a:chExt cx="4128" cy="368"/>
          </a:xfrm>
        </p:grpSpPr>
        <p:sp>
          <p:nvSpPr>
            <p:cNvPr id="9252" name="Text Box 5"/>
            <p:cNvSpPr txBox="1">
              <a:spLocks noChangeArrowheads="1"/>
            </p:cNvSpPr>
            <p:nvPr/>
          </p:nvSpPr>
          <p:spPr bwMode="auto">
            <a:xfrm>
              <a:off x="1202" y="663"/>
              <a:ext cx="3402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sz="3200" dirty="0" smtClean="0"/>
                <a:t>Koliko decimetrov je 1 meter</a:t>
              </a:r>
              <a:r>
                <a:rPr lang="en-GB" sz="3200" dirty="0" smtClean="0"/>
                <a:t>?</a:t>
              </a:r>
              <a:endParaRPr lang="en-US" sz="3200" dirty="0"/>
            </a:p>
          </p:txBody>
        </p:sp>
        <p:sp>
          <p:nvSpPr>
            <p:cNvPr id="9253" name="AutoShape 6"/>
            <p:cNvSpPr>
              <a:spLocks noChangeArrowheads="1"/>
            </p:cNvSpPr>
            <p:nvPr/>
          </p:nvSpPr>
          <p:spPr bwMode="auto">
            <a:xfrm rot="5400000">
              <a:off x="4604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54" name="AutoShape 7"/>
            <p:cNvSpPr>
              <a:spLocks noChangeArrowheads="1"/>
            </p:cNvSpPr>
            <p:nvPr/>
          </p:nvSpPr>
          <p:spPr bwMode="auto">
            <a:xfrm rot="16200000" flipH="1">
              <a:off x="839" y="663"/>
              <a:ext cx="363" cy="3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850" y="3357563"/>
            <a:ext cx="3995738" cy="650875"/>
            <a:chOff x="204" y="2115"/>
            <a:chExt cx="2517" cy="410"/>
          </a:xfrm>
        </p:grpSpPr>
        <p:grpSp>
          <p:nvGrpSpPr>
            <p:cNvPr id="9247" name="Group 9"/>
            <p:cNvGrpSpPr>
              <a:grpSpLocks/>
            </p:cNvGrpSpPr>
            <p:nvPr/>
          </p:nvGrpSpPr>
          <p:grpSpPr bwMode="auto">
            <a:xfrm>
              <a:off x="204" y="2115"/>
              <a:ext cx="2517" cy="410"/>
              <a:chOff x="839" y="663"/>
              <a:chExt cx="4128" cy="365"/>
            </a:xfrm>
          </p:grpSpPr>
          <p:sp>
            <p:nvSpPr>
              <p:cNvPr id="9249" name="Text Box 10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1</a:t>
                </a:r>
                <a:endParaRPr lang="en-US" sz="3600" dirty="0"/>
              </a:p>
            </p:txBody>
          </p:sp>
          <p:sp>
            <p:nvSpPr>
              <p:cNvPr id="9250" name="AutoShape 11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51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48" name="Text Box 13"/>
            <p:cNvSpPr txBox="1">
              <a:spLocks noChangeArrowheads="1"/>
            </p:cNvSpPr>
            <p:nvPr/>
          </p:nvSpPr>
          <p:spPr bwMode="auto">
            <a:xfrm>
              <a:off x="431" y="2115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A</a:t>
              </a:r>
              <a:endParaRPr lang="en-US" sz="36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925" y="3249"/>
            <a:chExt cx="2517" cy="410"/>
          </a:xfrm>
        </p:grpSpPr>
        <p:grpSp>
          <p:nvGrpSpPr>
            <p:cNvPr id="9242" name="Group 15"/>
            <p:cNvGrpSpPr>
              <a:grpSpLocks/>
            </p:cNvGrpSpPr>
            <p:nvPr/>
          </p:nvGrpSpPr>
          <p:grpSpPr bwMode="auto">
            <a:xfrm>
              <a:off x="2925" y="3249"/>
              <a:ext cx="2517" cy="410"/>
              <a:chOff x="839" y="663"/>
              <a:chExt cx="4128" cy="365"/>
            </a:xfrm>
          </p:grpSpPr>
          <p:sp>
            <p:nvSpPr>
              <p:cNvPr id="9244" name="Text Box 16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/>
                  <a:t>0.001</a:t>
                </a:r>
                <a:endParaRPr lang="en-US" sz="3600"/>
              </a:p>
            </p:txBody>
          </p:sp>
          <p:sp>
            <p:nvSpPr>
              <p:cNvPr id="9245" name="AutoShape 17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46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43" name="Text Box 19"/>
            <p:cNvSpPr txBox="1">
              <a:spLocks noChangeArrowheads="1"/>
            </p:cNvSpPr>
            <p:nvPr/>
          </p:nvSpPr>
          <p:spPr bwMode="auto">
            <a:xfrm>
              <a:off x="3152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3850" y="5157788"/>
            <a:ext cx="3995738" cy="650875"/>
            <a:chOff x="204" y="3249"/>
            <a:chExt cx="2517" cy="410"/>
          </a:xfrm>
        </p:grpSpPr>
        <p:grpSp>
          <p:nvGrpSpPr>
            <p:cNvPr id="9237" name="Group 21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9239" name="Text Box 22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10</a:t>
                </a:r>
                <a:r>
                  <a:rPr lang="sl-SI" sz="3600" dirty="0" smtClean="0"/>
                  <a:t>0</a:t>
                </a:r>
                <a:endParaRPr lang="en-US" sz="3600" dirty="0"/>
              </a:p>
            </p:txBody>
          </p:sp>
          <p:sp>
            <p:nvSpPr>
              <p:cNvPr id="9240" name="AutoShape 23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41" name="AutoShape 24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38" name="Text Box 25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C</a:t>
              </a:r>
              <a:endParaRPr lang="en-US" sz="3600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716463" y="3357563"/>
            <a:ext cx="3995737" cy="650875"/>
            <a:chOff x="2971" y="2296"/>
            <a:chExt cx="2517" cy="410"/>
          </a:xfrm>
        </p:grpSpPr>
        <p:grpSp>
          <p:nvGrpSpPr>
            <p:cNvPr id="9232" name="Group 27"/>
            <p:cNvGrpSpPr>
              <a:grpSpLocks/>
            </p:cNvGrpSpPr>
            <p:nvPr/>
          </p:nvGrpSpPr>
          <p:grpSpPr bwMode="auto">
            <a:xfrm>
              <a:off x="2971" y="2296"/>
              <a:ext cx="2517" cy="410"/>
              <a:chOff x="839" y="663"/>
              <a:chExt cx="4128" cy="365"/>
            </a:xfrm>
          </p:grpSpPr>
          <p:sp>
            <p:nvSpPr>
              <p:cNvPr id="9234" name="Text Box 28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3600" dirty="0" smtClean="0"/>
                  <a:t>1</a:t>
                </a:r>
                <a:r>
                  <a:rPr lang="sl-SI" sz="3600" dirty="0" smtClean="0"/>
                  <a:t>000</a:t>
                </a:r>
                <a:endParaRPr lang="en-US" sz="3600" dirty="0"/>
              </a:p>
            </p:txBody>
          </p:sp>
          <p:sp>
            <p:nvSpPr>
              <p:cNvPr id="9235" name="AutoShape 29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6" name="AutoShape 30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33" name="Text Box 31"/>
            <p:cNvSpPr txBox="1">
              <a:spLocks noChangeArrowheads="1"/>
            </p:cNvSpPr>
            <p:nvPr/>
          </p:nvSpPr>
          <p:spPr bwMode="auto">
            <a:xfrm>
              <a:off x="3198" y="229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B</a:t>
              </a:r>
              <a:endParaRPr lang="en-US" sz="3600"/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643438" y="5157788"/>
            <a:ext cx="3995737" cy="650875"/>
            <a:chOff x="204" y="3249"/>
            <a:chExt cx="2517" cy="410"/>
          </a:xfrm>
        </p:grpSpPr>
        <p:grpSp>
          <p:nvGrpSpPr>
            <p:cNvPr id="9227" name="Group 33"/>
            <p:cNvGrpSpPr>
              <a:grpSpLocks/>
            </p:cNvGrpSpPr>
            <p:nvPr/>
          </p:nvGrpSpPr>
          <p:grpSpPr bwMode="auto">
            <a:xfrm>
              <a:off x="204" y="3249"/>
              <a:ext cx="2517" cy="410"/>
              <a:chOff x="839" y="663"/>
              <a:chExt cx="4128" cy="365"/>
            </a:xfrm>
          </p:grpSpPr>
          <p:sp>
            <p:nvSpPr>
              <p:cNvPr id="9229" name="Text Box 34"/>
              <p:cNvSpPr txBox="1">
                <a:spLocks noChangeArrowheads="1"/>
              </p:cNvSpPr>
              <p:nvPr/>
            </p:nvSpPr>
            <p:spPr bwMode="auto">
              <a:xfrm>
                <a:off x="1201" y="663"/>
                <a:ext cx="3404" cy="36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sl-SI" sz="3600" dirty="0" smtClean="0"/>
                  <a:t>10</a:t>
                </a:r>
                <a:endParaRPr lang="en-US" sz="3600" dirty="0"/>
              </a:p>
            </p:txBody>
          </p:sp>
          <p:sp>
            <p:nvSpPr>
              <p:cNvPr id="9230" name="AutoShape 35"/>
              <p:cNvSpPr>
                <a:spLocks noChangeArrowheads="1"/>
              </p:cNvSpPr>
              <p:nvPr/>
            </p:nvSpPr>
            <p:spPr bwMode="auto">
              <a:xfrm rot="5400000">
                <a:off x="4604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1" name="AutoShape 36"/>
              <p:cNvSpPr>
                <a:spLocks noChangeArrowheads="1"/>
              </p:cNvSpPr>
              <p:nvPr/>
            </p:nvSpPr>
            <p:spPr bwMode="auto">
              <a:xfrm rot="16200000" flipH="1">
                <a:off x="839" y="663"/>
                <a:ext cx="363" cy="3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28" name="Text Box 37"/>
            <p:cNvSpPr txBox="1">
              <a:spLocks noChangeArrowheads="1"/>
            </p:cNvSpPr>
            <p:nvPr/>
          </p:nvSpPr>
          <p:spPr bwMode="auto">
            <a:xfrm>
              <a:off x="431" y="3249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D</a:t>
              </a:r>
              <a:endParaRPr lang="en-US" sz="3600"/>
            </a:p>
          </p:txBody>
        </p:sp>
      </p:grpSp>
      <p:sp>
        <p:nvSpPr>
          <p:cNvPr id="43046" name="Text Box 38"/>
          <p:cNvSpPr txBox="1">
            <a:spLocks noChangeArrowheads="1"/>
          </p:cNvSpPr>
          <p:nvPr/>
        </p:nvSpPr>
        <p:spPr bwMode="auto">
          <a:xfrm>
            <a:off x="1979613" y="60928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331913" y="2133600"/>
            <a:ext cx="6516687" cy="1728788"/>
          </a:xfrm>
          <a:prstGeom prst="hexagon">
            <a:avLst>
              <a:gd name="adj" fmla="val 94238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524750" y="2852738"/>
            <a:ext cx="16192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987675" y="2349500"/>
            <a:ext cx="31686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7200" b="1" dirty="0" smtClean="0"/>
              <a:t>1000</a:t>
            </a:r>
            <a:endParaRPr lang="en-US" sz="7200" b="1" dirty="0"/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2700338" y="4581525"/>
            <a:ext cx="3887787" cy="1862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RES JE!</a:t>
            </a:r>
            <a:endParaRPr lang="sl-SI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431</Words>
  <Application>Microsoft Office PowerPoint</Application>
  <PresentationFormat>Diaprojekcija na zaslonu (4:3)</PresentationFormat>
  <Paragraphs>232</Paragraphs>
  <Slides>32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3" baseType="lpstr">
      <vt:lpstr>Default Design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Wrexham CBC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Milijonar</dc:title>
  <dc:creator>Schools ICT</dc:creator>
  <cp:lastModifiedBy>pomocnik2</cp:lastModifiedBy>
  <cp:revision>11</cp:revision>
  <dcterms:created xsi:type="dcterms:W3CDTF">2008-04-30T21:52:41Z</dcterms:created>
  <dcterms:modified xsi:type="dcterms:W3CDTF">2012-01-12T07:44:05Z</dcterms:modified>
</cp:coreProperties>
</file>