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8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557963-E96E-4180-9D90-75D7F450640F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6682DB95-05E3-4D29-BBE3-BDDF01E339C0}">
      <dgm:prSet phldrT="[besedil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2000" u="sng" dirty="0" smtClean="0"/>
            <a:t>ZERO CONDITIONAL CLAUSE</a:t>
          </a:r>
          <a:endParaRPr lang="en-US" sz="2000" dirty="0" smtClean="0"/>
        </a:p>
        <a:p>
          <a:pPr marL="0" marR="0" indent="0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sl-SI" sz="1800" dirty="0" smtClean="0"/>
            <a:t>Ničti tip pogojnega stavka</a:t>
          </a:r>
          <a:endParaRPr lang="en-US" sz="1800" dirty="0" smtClean="0"/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dirty="0"/>
        </a:p>
      </dgm:t>
    </dgm:pt>
    <dgm:pt modelId="{66E04125-EC8E-498E-A951-CFC7F1D2342B}" type="parTrans" cxnId="{1E433043-B5FF-48D4-B3E0-82445411691F}">
      <dgm:prSet/>
      <dgm:spPr/>
      <dgm:t>
        <a:bodyPr/>
        <a:lstStyle/>
        <a:p>
          <a:endParaRPr lang="en-US"/>
        </a:p>
      </dgm:t>
    </dgm:pt>
    <dgm:pt modelId="{89A8714A-6E95-4F47-A8B6-95A36AB1F8EB}" type="sibTrans" cxnId="{1E433043-B5FF-48D4-B3E0-82445411691F}">
      <dgm:prSet/>
      <dgm:spPr/>
      <dgm:t>
        <a:bodyPr/>
        <a:lstStyle/>
        <a:p>
          <a:endParaRPr lang="en-US"/>
        </a:p>
      </dgm:t>
    </dgm:pt>
    <dgm:pt modelId="{638BE65C-E636-48BF-B094-1A54BB20C0E1}">
      <dgm:prSet phldrT="[besedilo]" custT="1"/>
      <dgm:spPr/>
      <dgm:t>
        <a:bodyPr/>
        <a:lstStyle/>
        <a:p>
          <a:r>
            <a:rPr lang="sl-SI" sz="1800" dirty="0" smtClean="0"/>
            <a:t>za splošne resnice</a:t>
          </a:r>
          <a:endParaRPr lang="en-US" sz="1800" dirty="0"/>
        </a:p>
      </dgm:t>
    </dgm:pt>
    <dgm:pt modelId="{349224E3-7F9C-460C-81E0-DDC0F6854F33}" type="parTrans" cxnId="{6C8D4B8B-0F74-403B-A357-40B418150373}">
      <dgm:prSet/>
      <dgm:spPr/>
      <dgm:t>
        <a:bodyPr/>
        <a:lstStyle/>
        <a:p>
          <a:endParaRPr lang="en-US"/>
        </a:p>
      </dgm:t>
    </dgm:pt>
    <dgm:pt modelId="{5AAE738D-C62C-4F4B-804A-5DC4B2E2F583}" type="sibTrans" cxnId="{6C8D4B8B-0F74-403B-A357-40B418150373}">
      <dgm:prSet/>
      <dgm:spPr/>
      <dgm:t>
        <a:bodyPr/>
        <a:lstStyle/>
        <a:p>
          <a:endParaRPr lang="en-US"/>
        </a:p>
      </dgm:t>
    </dgm:pt>
    <dgm:pt modelId="{68CB9ED0-1A43-4AD3-A5FC-7D6AEAB631A8}">
      <dgm:prSet phldrT="[besedilo]" custT="1"/>
      <dgm:spPr/>
      <dgm:t>
        <a:bodyPr/>
        <a:lstStyle/>
        <a:p>
          <a:r>
            <a:rPr lang="sl-SI" sz="1800" dirty="0" smtClean="0"/>
            <a:t>za prihodnost, pogoj je uresničljiv</a:t>
          </a:r>
          <a:endParaRPr lang="en-US" sz="1800" dirty="0"/>
        </a:p>
      </dgm:t>
    </dgm:pt>
    <dgm:pt modelId="{E0E874DC-1EC4-4057-AB67-D7BA614854D2}" type="parTrans" cxnId="{9B4A27CB-F22D-4045-AE39-3399BB5A64FF}">
      <dgm:prSet/>
      <dgm:spPr/>
      <dgm:t>
        <a:bodyPr/>
        <a:lstStyle/>
        <a:p>
          <a:endParaRPr lang="en-US"/>
        </a:p>
      </dgm:t>
    </dgm:pt>
    <dgm:pt modelId="{7ACFAD40-6127-4B49-B2B0-F876C300FE8D}" type="sibTrans" cxnId="{9B4A27CB-F22D-4045-AE39-3399BB5A64FF}">
      <dgm:prSet/>
      <dgm:spPr/>
      <dgm:t>
        <a:bodyPr/>
        <a:lstStyle/>
        <a:p>
          <a:endParaRPr lang="en-US"/>
        </a:p>
      </dgm:t>
    </dgm:pt>
    <dgm:pt modelId="{F367D9A7-1801-4D1A-AE2F-2D547E9B73D6}">
      <dgm:prSet phldrT="[besedilo]"/>
      <dgm:spPr/>
      <dgm:t>
        <a:bodyPr/>
        <a:lstStyle/>
        <a:p>
          <a:endParaRPr lang="en-US" sz="1500" dirty="0"/>
        </a:p>
      </dgm:t>
    </dgm:pt>
    <dgm:pt modelId="{C0C51661-6207-4865-B0AE-E5406768C4A2}" type="parTrans" cxnId="{EA44BAAD-68C9-4D79-9525-391942DA2E2E}">
      <dgm:prSet/>
      <dgm:spPr/>
      <dgm:t>
        <a:bodyPr/>
        <a:lstStyle/>
        <a:p>
          <a:endParaRPr lang="en-US"/>
        </a:p>
      </dgm:t>
    </dgm:pt>
    <dgm:pt modelId="{339EB1BF-931E-44EF-9824-E29BF04A8AC1}" type="sibTrans" cxnId="{EA44BAAD-68C9-4D79-9525-391942DA2E2E}">
      <dgm:prSet/>
      <dgm:spPr/>
      <dgm:t>
        <a:bodyPr/>
        <a:lstStyle/>
        <a:p>
          <a:endParaRPr lang="en-US"/>
        </a:p>
      </dgm:t>
    </dgm:pt>
    <dgm:pt modelId="{E3C038B4-6D14-4A2F-A66B-2CB2F2E9C913}">
      <dgm:prSet phldrT="[besedilo]"/>
      <dgm:spPr/>
      <dgm:t>
        <a:bodyPr/>
        <a:lstStyle/>
        <a:p>
          <a:endParaRPr lang="en-US" sz="800" dirty="0"/>
        </a:p>
      </dgm:t>
    </dgm:pt>
    <dgm:pt modelId="{E258F927-16C3-4CC5-991F-69DE18E75520}" type="parTrans" cxnId="{AAEA2C7A-754C-4280-A754-AC36577FA88F}">
      <dgm:prSet/>
      <dgm:spPr/>
      <dgm:t>
        <a:bodyPr/>
        <a:lstStyle/>
        <a:p>
          <a:endParaRPr lang="en-US"/>
        </a:p>
      </dgm:t>
    </dgm:pt>
    <dgm:pt modelId="{16EEB1FF-5756-43CE-A63A-7E5BF329B924}" type="sibTrans" cxnId="{AAEA2C7A-754C-4280-A754-AC36577FA88F}">
      <dgm:prSet/>
      <dgm:spPr/>
      <dgm:t>
        <a:bodyPr/>
        <a:lstStyle/>
        <a:p>
          <a:endParaRPr lang="en-US"/>
        </a:p>
      </dgm:t>
    </dgm:pt>
    <dgm:pt modelId="{38573276-F3E4-4AFA-9A39-5D21538C1D5E}">
      <dgm:prSet phldrT="[besedilo]" custT="1"/>
      <dgm:spPr/>
      <dgm:t>
        <a:bodyPr/>
        <a:lstStyle/>
        <a:p>
          <a:r>
            <a:rPr lang="sl-SI" sz="1800" dirty="0" smtClean="0"/>
            <a:t>       </a:t>
          </a:r>
          <a:r>
            <a:rPr lang="sl-SI" sz="1800" dirty="0" err="1" smtClean="0"/>
            <a:t>If</a:t>
          </a:r>
          <a:r>
            <a:rPr lang="sl-SI" sz="1800" dirty="0" smtClean="0"/>
            <a:t> </a:t>
          </a:r>
          <a:r>
            <a:rPr lang="sl-SI" sz="1800" dirty="0" err="1" smtClean="0"/>
            <a:t>you</a:t>
          </a:r>
          <a:r>
            <a:rPr lang="sl-SI" sz="1800" dirty="0" smtClean="0"/>
            <a:t> </a:t>
          </a:r>
          <a:r>
            <a:rPr lang="sl-SI" sz="1800" i="1" dirty="0" err="1" smtClean="0"/>
            <a:t>heat</a:t>
          </a:r>
          <a:r>
            <a:rPr lang="sl-SI" sz="1800" dirty="0" smtClean="0"/>
            <a:t> </a:t>
          </a:r>
          <a:r>
            <a:rPr lang="sl-SI" sz="1800" dirty="0" err="1" smtClean="0"/>
            <a:t>the</a:t>
          </a:r>
          <a:r>
            <a:rPr lang="sl-SI" sz="1800" dirty="0" smtClean="0"/>
            <a:t> </a:t>
          </a:r>
          <a:r>
            <a:rPr lang="sl-SI" sz="1800" dirty="0" err="1" smtClean="0"/>
            <a:t>water</a:t>
          </a:r>
          <a:r>
            <a:rPr lang="sl-SI" sz="1800" dirty="0" smtClean="0"/>
            <a:t>, it </a:t>
          </a:r>
          <a:r>
            <a:rPr lang="sl-SI" sz="1800" i="1" dirty="0" err="1" smtClean="0"/>
            <a:t>boils</a:t>
          </a:r>
          <a:r>
            <a:rPr lang="sl-SI" sz="1800" dirty="0" smtClean="0"/>
            <a:t> at 100°C.</a:t>
          </a:r>
          <a:endParaRPr lang="en-US" sz="1800" dirty="0"/>
        </a:p>
      </dgm:t>
    </dgm:pt>
    <dgm:pt modelId="{0A489383-44FF-49EE-8021-5779B066B002}" type="parTrans" cxnId="{305C8702-99B3-4F32-9920-5C6D93E8EB13}">
      <dgm:prSet/>
      <dgm:spPr/>
      <dgm:t>
        <a:bodyPr/>
        <a:lstStyle/>
        <a:p>
          <a:endParaRPr lang="en-US"/>
        </a:p>
      </dgm:t>
    </dgm:pt>
    <dgm:pt modelId="{2E6B3E08-D0D7-4419-A8DF-4CA510221AF7}" type="sibTrans" cxnId="{305C8702-99B3-4F32-9920-5C6D93E8EB13}">
      <dgm:prSet/>
      <dgm:spPr/>
      <dgm:t>
        <a:bodyPr/>
        <a:lstStyle/>
        <a:p>
          <a:endParaRPr lang="en-US"/>
        </a:p>
      </dgm:t>
    </dgm:pt>
    <dgm:pt modelId="{7B79DB7F-9DDB-49A2-A1E6-A414708BA932}">
      <dgm:prSet phldrT="[besedilo]" custT="1"/>
      <dgm:spPr/>
      <dgm:t>
        <a:bodyPr/>
        <a:lstStyle/>
        <a:p>
          <a:r>
            <a:rPr lang="sl-SI" sz="1800" dirty="0" smtClean="0"/>
            <a:t>       PRESENT SIMPLE       PRESENT SIMPLE</a:t>
          </a:r>
          <a:endParaRPr lang="en-US" sz="1800" dirty="0"/>
        </a:p>
      </dgm:t>
    </dgm:pt>
    <dgm:pt modelId="{657AA1A2-EF3B-405D-B829-78AA15538264}" type="parTrans" cxnId="{C48305C2-6C7A-4408-9FAB-35B9CB9F4B17}">
      <dgm:prSet/>
      <dgm:spPr/>
      <dgm:t>
        <a:bodyPr/>
        <a:lstStyle/>
        <a:p>
          <a:endParaRPr lang="en-US"/>
        </a:p>
      </dgm:t>
    </dgm:pt>
    <dgm:pt modelId="{8B994E50-67DA-43CB-84AB-AE997E1F2948}" type="sibTrans" cxnId="{C48305C2-6C7A-4408-9FAB-35B9CB9F4B17}">
      <dgm:prSet/>
      <dgm:spPr/>
      <dgm:t>
        <a:bodyPr/>
        <a:lstStyle/>
        <a:p>
          <a:endParaRPr lang="en-US"/>
        </a:p>
      </dgm:t>
    </dgm:pt>
    <dgm:pt modelId="{07A87394-7C64-4455-9DD6-D242AB75D4C9}">
      <dgm:prSet phldrT="[besedil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sl-SI" b="1" u="sng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sl-SI" b="1" u="sng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2000" b="1" u="sng" dirty="0" smtClean="0"/>
            <a:t>FIRST CONDITIONAL CLAUSE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dirty="0" smtClean="0"/>
            <a:t>Prvi tip pogojnega stavka</a:t>
          </a:r>
          <a:endParaRPr lang="en-US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 smtClean="0"/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dirty="0"/>
        </a:p>
      </dgm:t>
    </dgm:pt>
    <dgm:pt modelId="{A1D5192B-E1A8-4206-842C-20CDE6472F69}" type="sibTrans" cxnId="{928E80A6-831D-4209-9A10-A74081F6BE0F}">
      <dgm:prSet/>
      <dgm:spPr/>
      <dgm:t>
        <a:bodyPr/>
        <a:lstStyle/>
        <a:p>
          <a:endParaRPr lang="en-US"/>
        </a:p>
      </dgm:t>
    </dgm:pt>
    <dgm:pt modelId="{5E707551-CC62-4940-9FBD-CFE3637DB0E5}" type="parTrans" cxnId="{928E80A6-831D-4209-9A10-A74081F6BE0F}">
      <dgm:prSet/>
      <dgm:spPr/>
      <dgm:t>
        <a:bodyPr/>
        <a:lstStyle/>
        <a:p>
          <a:endParaRPr lang="en-US"/>
        </a:p>
      </dgm:t>
    </dgm:pt>
    <dgm:pt modelId="{32EEEE1F-C961-4D41-8C57-E566C67974F5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2000" b="1" u="sng" dirty="0" smtClean="0"/>
            <a:t>SECOND</a:t>
          </a:r>
          <a:r>
            <a:rPr lang="sl-SI" sz="1400" b="1" u="sng" dirty="0" smtClean="0"/>
            <a:t> </a:t>
          </a:r>
          <a:r>
            <a:rPr lang="sl-SI" sz="2000" b="1" u="sng" dirty="0" smtClean="0"/>
            <a:t>CONDITIONAL</a:t>
          </a:r>
          <a:r>
            <a:rPr lang="sl-SI" sz="1600" b="1" u="sng" dirty="0" smtClean="0"/>
            <a:t> </a:t>
          </a:r>
          <a:r>
            <a:rPr lang="sl-SI" sz="2000" b="1" u="sng" dirty="0" smtClean="0"/>
            <a:t>CLAUSE</a:t>
          </a:r>
          <a:endParaRPr lang="sl-SI" sz="1400" b="1" u="sng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1800" dirty="0" smtClean="0"/>
            <a:t>Drugi tip pogojnega stavka</a:t>
          </a:r>
          <a:endParaRPr lang="en-US" sz="1800" dirty="0" smtClean="0"/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dirty="0"/>
        </a:p>
      </dgm:t>
    </dgm:pt>
    <dgm:pt modelId="{D0EBBE4A-0CB7-4AE4-8A4A-D4F9C954C87E}" type="parTrans" cxnId="{693763C7-6A8D-4292-B06D-7A5272765095}">
      <dgm:prSet/>
      <dgm:spPr/>
      <dgm:t>
        <a:bodyPr/>
        <a:lstStyle/>
        <a:p>
          <a:endParaRPr lang="en-US"/>
        </a:p>
      </dgm:t>
    </dgm:pt>
    <dgm:pt modelId="{36E97643-57E8-455B-BC3A-C12F66569E9F}" type="sibTrans" cxnId="{693763C7-6A8D-4292-B06D-7A5272765095}">
      <dgm:prSet/>
      <dgm:spPr/>
      <dgm:t>
        <a:bodyPr/>
        <a:lstStyle/>
        <a:p>
          <a:endParaRPr lang="en-US"/>
        </a:p>
      </dgm:t>
    </dgm:pt>
    <dgm:pt modelId="{7CFA1E73-B0FA-4AA1-A788-BC5A191AFBE4}">
      <dgm:prSet phldrT="[besedil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sl-SI" sz="2000" u="sng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2000" u="sng" dirty="0" smtClean="0"/>
            <a:t>THIRD CONDITIONAL CLAUSE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1800" dirty="0" smtClean="0"/>
            <a:t>Tretji tip pogojnega stavka</a:t>
          </a:r>
          <a:endParaRPr lang="en-US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000" dirty="0" smtClean="0"/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dirty="0"/>
        </a:p>
      </dgm:t>
    </dgm:pt>
    <dgm:pt modelId="{FFA6C82A-DC37-4845-8F67-B330FB32ADDA}" type="sibTrans" cxnId="{EC3C0761-B578-46EF-BC1E-149C359A3B06}">
      <dgm:prSet/>
      <dgm:spPr/>
      <dgm:t>
        <a:bodyPr/>
        <a:lstStyle/>
        <a:p>
          <a:endParaRPr lang="en-US"/>
        </a:p>
      </dgm:t>
    </dgm:pt>
    <dgm:pt modelId="{0736A61F-413C-4C9B-94E3-23408A47C421}" type="parTrans" cxnId="{EC3C0761-B578-46EF-BC1E-149C359A3B06}">
      <dgm:prSet/>
      <dgm:spPr/>
      <dgm:t>
        <a:bodyPr/>
        <a:lstStyle/>
        <a:p>
          <a:endParaRPr lang="en-US"/>
        </a:p>
      </dgm:t>
    </dgm:pt>
    <dgm:pt modelId="{3115BB10-8D54-4001-A825-9383F0855DE0}">
      <dgm:prSet custT="1"/>
      <dgm:spPr/>
      <dgm:t>
        <a:bodyPr/>
        <a:lstStyle/>
        <a:p>
          <a:r>
            <a:rPr lang="sl-SI" sz="1800" dirty="0" smtClean="0"/>
            <a:t>      </a:t>
          </a:r>
          <a:r>
            <a:rPr lang="sl-SI" sz="1800" dirty="0" err="1" smtClean="0"/>
            <a:t>If</a:t>
          </a:r>
          <a:r>
            <a:rPr lang="sl-SI" sz="1800" dirty="0" smtClean="0"/>
            <a:t> it </a:t>
          </a:r>
          <a:r>
            <a:rPr lang="sl-SI" sz="1800" i="1" dirty="0" err="1" smtClean="0"/>
            <a:t>rains</a:t>
          </a:r>
          <a:r>
            <a:rPr lang="sl-SI" sz="1800" dirty="0" smtClean="0"/>
            <a:t> </a:t>
          </a:r>
          <a:r>
            <a:rPr lang="sl-SI" sz="1800" dirty="0" err="1" smtClean="0"/>
            <a:t>tomorrow</a:t>
          </a:r>
          <a:r>
            <a:rPr lang="sl-SI" sz="1800" dirty="0" smtClean="0"/>
            <a:t>, </a:t>
          </a:r>
          <a:r>
            <a:rPr lang="sl-SI" sz="1800" dirty="0" err="1" smtClean="0"/>
            <a:t>we</a:t>
          </a:r>
          <a:r>
            <a:rPr lang="sl-SI" sz="1800" dirty="0" smtClean="0"/>
            <a:t> </a:t>
          </a:r>
          <a:r>
            <a:rPr lang="sl-SI" sz="1800" i="1" dirty="0" err="1" smtClean="0"/>
            <a:t>will</a:t>
          </a:r>
          <a:r>
            <a:rPr lang="sl-SI" sz="1800" i="1" dirty="0" smtClean="0"/>
            <a:t> </a:t>
          </a:r>
          <a:r>
            <a:rPr lang="sl-SI" sz="1800" i="1" dirty="0" err="1" smtClean="0"/>
            <a:t>stay</a:t>
          </a:r>
          <a:r>
            <a:rPr lang="sl-SI" sz="1800" dirty="0" smtClean="0"/>
            <a:t> home.</a:t>
          </a:r>
          <a:endParaRPr lang="en-US" sz="1800" dirty="0"/>
        </a:p>
      </dgm:t>
    </dgm:pt>
    <dgm:pt modelId="{B42BF264-1B87-4664-9B1D-D6EF15283AEC}" type="parTrans" cxnId="{41ECFC30-9188-49B2-AB2D-B9F6D9C9E590}">
      <dgm:prSet/>
      <dgm:spPr/>
      <dgm:t>
        <a:bodyPr/>
        <a:lstStyle/>
        <a:p>
          <a:endParaRPr lang="en-US"/>
        </a:p>
      </dgm:t>
    </dgm:pt>
    <dgm:pt modelId="{413DFF44-070E-48FB-80F0-BD5045269054}" type="sibTrans" cxnId="{41ECFC30-9188-49B2-AB2D-B9F6D9C9E590}">
      <dgm:prSet/>
      <dgm:spPr/>
      <dgm:t>
        <a:bodyPr/>
        <a:lstStyle/>
        <a:p>
          <a:endParaRPr lang="en-US"/>
        </a:p>
      </dgm:t>
    </dgm:pt>
    <dgm:pt modelId="{966640C6-FC2B-45DB-AD70-2E823EDADAB1}">
      <dgm:prSet custT="1"/>
      <dgm:spPr/>
      <dgm:t>
        <a:bodyPr/>
        <a:lstStyle/>
        <a:p>
          <a:r>
            <a:rPr lang="sl-SI" sz="1800" dirty="0" smtClean="0"/>
            <a:t>      PRESENT SIMPLE           WILL FUTURE</a:t>
          </a:r>
          <a:endParaRPr lang="en-US" sz="1800" dirty="0"/>
        </a:p>
      </dgm:t>
    </dgm:pt>
    <dgm:pt modelId="{4FA9CA66-B3F2-45FD-9B43-D448A19721BD}" type="parTrans" cxnId="{A77EB9CD-97B0-4DB7-AA8C-8B2FAB2E0F44}">
      <dgm:prSet/>
      <dgm:spPr/>
      <dgm:t>
        <a:bodyPr/>
        <a:lstStyle/>
        <a:p>
          <a:endParaRPr lang="en-US"/>
        </a:p>
      </dgm:t>
    </dgm:pt>
    <dgm:pt modelId="{AD9F9F5D-4FE1-4E85-A5FA-8A02C90D0F08}" type="sibTrans" cxnId="{A77EB9CD-97B0-4DB7-AA8C-8B2FAB2E0F44}">
      <dgm:prSet/>
      <dgm:spPr/>
      <dgm:t>
        <a:bodyPr/>
        <a:lstStyle/>
        <a:p>
          <a:endParaRPr lang="en-US"/>
        </a:p>
      </dgm:t>
    </dgm:pt>
    <dgm:pt modelId="{6EAFC73E-2C6F-4191-93B1-8F41D8B916CA}">
      <dgm:prSet custT="1"/>
      <dgm:spPr/>
      <dgm:t>
        <a:bodyPr/>
        <a:lstStyle/>
        <a:p>
          <a:r>
            <a:rPr lang="sl-SI" sz="1800" dirty="0" err="1" smtClean="0"/>
            <a:t>If</a:t>
          </a:r>
          <a:r>
            <a:rPr lang="sl-SI" sz="1800" dirty="0" smtClean="0"/>
            <a:t> I </a:t>
          </a:r>
          <a:r>
            <a:rPr lang="sl-SI" sz="1800" i="1" dirty="0" err="1" smtClean="0"/>
            <a:t>hadn</a:t>
          </a:r>
          <a:r>
            <a:rPr lang="sl-SI" sz="1800" i="1" dirty="0" smtClean="0"/>
            <a:t>'t </a:t>
          </a:r>
          <a:r>
            <a:rPr lang="sl-SI" sz="1800" i="1" dirty="0" err="1" smtClean="0"/>
            <a:t>talked</a:t>
          </a:r>
          <a:r>
            <a:rPr lang="sl-SI" sz="1800" dirty="0" smtClean="0"/>
            <a:t> on </a:t>
          </a:r>
          <a:r>
            <a:rPr lang="sl-SI" sz="1800" dirty="0" err="1" smtClean="0"/>
            <a:t>the</a:t>
          </a:r>
          <a:r>
            <a:rPr lang="sl-SI" sz="1800" dirty="0" smtClean="0"/>
            <a:t> </a:t>
          </a:r>
          <a:r>
            <a:rPr lang="sl-SI" sz="1800" dirty="0" err="1" smtClean="0"/>
            <a:t>phone</a:t>
          </a:r>
          <a:r>
            <a:rPr lang="sl-SI" sz="1800" dirty="0" smtClean="0"/>
            <a:t>, I </a:t>
          </a:r>
          <a:r>
            <a:rPr lang="sl-SI" sz="1800" i="1" dirty="0" err="1" smtClean="0"/>
            <a:t>would</a:t>
          </a:r>
          <a:r>
            <a:rPr lang="sl-SI" sz="1800" i="1" dirty="0" smtClean="0"/>
            <a:t> </a:t>
          </a:r>
          <a:r>
            <a:rPr lang="sl-SI" sz="1800" i="1" dirty="0" err="1" smtClean="0"/>
            <a:t>have</a:t>
          </a:r>
          <a:r>
            <a:rPr lang="sl-SI" sz="1800" i="1" dirty="0" smtClean="0"/>
            <a:t> </a:t>
          </a:r>
          <a:r>
            <a:rPr lang="sl-SI" sz="1800" i="1" dirty="0" err="1" smtClean="0"/>
            <a:t>seen</a:t>
          </a:r>
          <a:r>
            <a:rPr lang="sl-SI" sz="1800" dirty="0" smtClean="0"/>
            <a:t> </a:t>
          </a:r>
          <a:r>
            <a:rPr lang="sl-SI" sz="1800" dirty="0" err="1" smtClean="0"/>
            <a:t>you</a:t>
          </a:r>
          <a:r>
            <a:rPr lang="sl-SI" sz="1800" dirty="0" smtClean="0"/>
            <a:t>.</a:t>
          </a:r>
          <a:endParaRPr lang="en-US" sz="1800" dirty="0"/>
        </a:p>
      </dgm:t>
    </dgm:pt>
    <dgm:pt modelId="{805E6D90-14A9-4189-ADFE-02D33E1DBE8B}" type="parTrans" cxnId="{A581FD16-9978-4C90-91FD-2FC48DCFBA66}">
      <dgm:prSet/>
      <dgm:spPr/>
      <dgm:t>
        <a:bodyPr/>
        <a:lstStyle/>
        <a:p>
          <a:endParaRPr lang="en-US"/>
        </a:p>
      </dgm:t>
    </dgm:pt>
    <dgm:pt modelId="{73CBA5D3-3FE9-4461-B95A-8E9DDE01FB61}" type="sibTrans" cxnId="{A581FD16-9978-4C90-91FD-2FC48DCFBA66}">
      <dgm:prSet/>
      <dgm:spPr/>
      <dgm:t>
        <a:bodyPr/>
        <a:lstStyle/>
        <a:p>
          <a:endParaRPr lang="en-US"/>
        </a:p>
      </dgm:t>
    </dgm:pt>
    <dgm:pt modelId="{7CA0B81D-5B47-4657-BEAC-1D006B82B521}">
      <dgm:prSet custT="1"/>
      <dgm:spPr/>
      <dgm:t>
        <a:bodyPr/>
        <a:lstStyle/>
        <a:p>
          <a:r>
            <a:rPr lang="sl-SI" sz="1600" dirty="0" smtClean="0"/>
            <a:t>PAST PERFECT        WOULD + HAVE + past </a:t>
          </a:r>
          <a:r>
            <a:rPr lang="sl-SI" sz="1600" dirty="0" err="1" smtClean="0"/>
            <a:t>participle</a:t>
          </a:r>
          <a:r>
            <a:rPr lang="sl-SI" sz="1600" dirty="0" smtClean="0"/>
            <a:t>     </a:t>
          </a:r>
          <a:endParaRPr lang="en-US" sz="1600" dirty="0"/>
        </a:p>
      </dgm:t>
    </dgm:pt>
    <dgm:pt modelId="{BF86593D-9205-40C6-B815-62F3365C0C5B}" type="parTrans" cxnId="{1A4C0B7B-4A95-4874-B128-E66041CCFB32}">
      <dgm:prSet/>
      <dgm:spPr/>
      <dgm:t>
        <a:bodyPr/>
        <a:lstStyle/>
        <a:p>
          <a:endParaRPr lang="en-US"/>
        </a:p>
      </dgm:t>
    </dgm:pt>
    <dgm:pt modelId="{3093F1A3-DAB2-4F90-B0AA-46D6EC53EC02}" type="sibTrans" cxnId="{1A4C0B7B-4A95-4874-B128-E66041CCFB32}">
      <dgm:prSet/>
      <dgm:spPr/>
      <dgm:t>
        <a:bodyPr/>
        <a:lstStyle/>
        <a:p>
          <a:endParaRPr lang="en-US"/>
        </a:p>
      </dgm:t>
    </dgm:pt>
    <dgm:pt modelId="{105E494E-2F9E-41DE-BE6F-B18284198D3D}">
      <dgm:prSet phldrT="[besedilo]" custT="1"/>
      <dgm:spPr/>
      <dgm:t>
        <a:bodyPr/>
        <a:lstStyle/>
        <a:p>
          <a:r>
            <a:rPr lang="sl-SI" sz="1800" dirty="0" smtClean="0"/>
            <a:t>za preteklost, pogoj je neuresničljiv</a:t>
          </a:r>
          <a:endParaRPr lang="en-US" sz="900" dirty="0"/>
        </a:p>
      </dgm:t>
    </dgm:pt>
    <dgm:pt modelId="{5C125984-3168-4336-83AF-AD1D66605607}" type="parTrans" cxnId="{E68E2AA5-C41A-43BC-8E69-FD3D14225F53}">
      <dgm:prSet/>
      <dgm:spPr/>
    </dgm:pt>
    <dgm:pt modelId="{DC3146E2-9A45-49CD-8367-E9F55DE52282}" type="sibTrans" cxnId="{E68E2AA5-C41A-43BC-8E69-FD3D14225F53}">
      <dgm:prSet/>
      <dgm:spPr/>
    </dgm:pt>
    <dgm:pt modelId="{68A14788-CC35-48C6-BD0E-DE24C002925A}" type="pres">
      <dgm:prSet presAssocID="{8A557963-E96E-4180-9D90-75D7F45064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958AAF-0674-4AD9-A222-81A26D67C6F0}" type="pres">
      <dgm:prSet presAssocID="{6682DB95-05E3-4D29-BBE3-BDDF01E339C0}" presName="linNode" presStyleCnt="0"/>
      <dgm:spPr/>
    </dgm:pt>
    <dgm:pt modelId="{A3377C11-D71E-4DAA-A8A4-80B6755E554B}" type="pres">
      <dgm:prSet presAssocID="{6682DB95-05E3-4D29-BBE3-BDDF01E339C0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6FE75-676F-4E83-879F-9A2626102214}" type="pres">
      <dgm:prSet presAssocID="{6682DB95-05E3-4D29-BBE3-BDDF01E339C0}" presName="descendantText" presStyleLbl="alignAccFollowNode1" presStyleIdx="0" presStyleCnt="3" custScaleY="1254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A693EE-6805-4A79-B570-9D3D7209F3CB}" type="pres">
      <dgm:prSet presAssocID="{89A8714A-6E95-4F47-A8B6-95A36AB1F8EB}" presName="sp" presStyleCnt="0"/>
      <dgm:spPr/>
    </dgm:pt>
    <dgm:pt modelId="{F0AD6450-71CC-439B-A80C-FA9D7538AF83}" type="pres">
      <dgm:prSet presAssocID="{07A87394-7C64-4455-9DD6-D242AB75D4C9}" presName="linNode" presStyleCnt="0"/>
      <dgm:spPr/>
    </dgm:pt>
    <dgm:pt modelId="{5244D9BB-A428-4FA9-82FE-59A365593EAA}" type="pres">
      <dgm:prSet presAssocID="{07A87394-7C64-4455-9DD6-D242AB75D4C9}" presName="parentText" presStyleLbl="node1" presStyleIdx="1" presStyleCnt="4" custLinFactNeighborX="196" custLinFactNeighborY="223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994CF9-593B-4278-8885-A4F41457957F}" type="pres">
      <dgm:prSet presAssocID="{07A87394-7C64-4455-9DD6-D242AB75D4C9}" presName="descendantText" presStyleLbl="alignAccFollowNode1" presStyleIdx="1" presStyleCnt="3" custScaleY="1198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5D638-B6BC-4E67-BDA4-3FB836363D09}" type="pres">
      <dgm:prSet presAssocID="{A1D5192B-E1A8-4206-842C-20CDE6472F69}" presName="sp" presStyleCnt="0"/>
      <dgm:spPr/>
    </dgm:pt>
    <dgm:pt modelId="{678C5D2E-0565-43ED-B460-14322FC8B1E1}" type="pres">
      <dgm:prSet presAssocID="{32EEEE1F-C961-4D41-8C57-E566C67974F5}" presName="linNode" presStyleCnt="0"/>
      <dgm:spPr/>
    </dgm:pt>
    <dgm:pt modelId="{F8881DDE-A692-45AF-BE7B-43EDB2229B3D}" type="pres">
      <dgm:prSet presAssocID="{32EEEE1F-C961-4D41-8C57-E566C67974F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0E1871-4C9E-43A1-85A6-7A1776A7DBFA}" type="pres">
      <dgm:prSet presAssocID="{36E97643-57E8-455B-BC3A-C12F66569E9F}" presName="sp" presStyleCnt="0"/>
      <dgm:spPr/>
    </dgm:pt>
    <dgm:pt modelId="{9D6804F6-A327-4D0C-9974-7CE8B252D233}" type="pres">
      <dgm:prSet presAssocID="{7CFA1E73-B0FA-4AA1-A788-BC5A191AFBE4}" presName="linNode" presStyleCnt="0"/>
      <dgm:spPr/>
    </dgm:pt>
    <dgm:pt modelId="{EAE9A5C3-7A9C-4573-9E04-EF1E78013947}" type="pres">
      <dgm:prSet presAssocID="{7CFA1E73-B0FA-4AA1-A788-BC5A191AFBE4}" presName="parentText" presStyleLbl="node1" presStyleIdx="3" presStyleCnt="4" custLinFactNeighborX="196" custLinFactNeighborY="19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9A78FC-3E04-4A71-A8D3-B83FFAB7D01F}" type="pres">
      <dgm:prSet presAssocID="{7CFA1E73-B0FA-4AA1-A788-BC5A191AFBE4}" presName="descendantText" presStyleLbl="alignAccFollowNode1" presStyleIdx="2" presStyleCnt="3" custScaleY="114871" custLinFactNeighborX="-463" custLinFactNeighborY="51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8BCBC6-B454-4634-BC1A-8D43BA63D371}" type="presOf" srcId="{68CB9ED0-1A43-4AD3-A5FC-7D6AEAB631A8}" destId="{50994CF9-593B-4278-8885-A4F41457957F}" srcOrd="0" destOrd="0" presId="urn:microsoft.com/office/officeart/2005/8/layout/vList5"/>
    <dgm:cxn modelId="{CD56F1D3-9AFB-4F50-8E44-62324FD203C4}" type="presOf" srcId="{966640C6-FC2B-45DB-AD70-2E823EDADAB1}" destId="{50994CF9-593B-4278-8885-A4F41457957F}" srcOrd="0" destOrd="2" presId="urn:microsoft.com/office/officeart/2005/8/layout/vList5"/>
    <dgm:cxn modelId="{EA44BAAD-68C9-4D79-9525-391942DA2E2E}" srcId="{6682DB95-05E3-4D29-BBE3-BDDF01E339C0}" destId="{F367D9A7-1801-4D1A-AE2F-2D547E9B73D6}" srcOrd="3" destOrd="0" parTransId="{C0C51661-6207-4865-B0AE-E5406768C4A2}" sibTransId="{339EB1BF-931E-44EF-9824-E29BF04A8AC1}"/>
    <dgm:cxn modelId="{CF58C239-0E7D-44B6-B748-70887220C121}" type="presOf" srcId="{6EAFC73E-2C6F-4191-93B1-8F41D8B916CA}" destId="{DB9A78FC-3E04-4A71-A8D3-B83FFAB7D01F}" srcOrd="0" destOrd="1" presId="urn:microsoft.com/office/officeart/2005/8/layout/vList5"/>
    <dgm:cxn modelId="{AAEA2C7A-754C-4280-A754-AC36577FA88F}" srcId="{07A87394-7C64-4455-9DD6-D242AB75D4C9}" destId="{E3C038B4-6D14-4A2F-A66B-2CB2F2E9C913}" srcOrd="3" destOrd="0" parTransId="{E258F927-16C3-4CC5-991F-69DE18E75520}" sibTransId="{16EEB1FF-5756-43CE-A63A-7E5BF329B924}"/>
    <dgm:cxn modelId="{928E80A6-831D-4209-9A10-A74081F6BE0F}" srcId="{8A557963-E96E-4180-9D90-75D7F450640F}" destId="{07A87394-7C64-4455-9DD6-D242AB75D4C9}" srcOrd="1" destOrd="0" parTransId="{5E707551-CC62-4940-9FBD-CFE3637DB0E5}" sibTransId="{A1D5192B-E1A8-4206-842C-20CDE6472F69}"/>
    <dgm:cxn modelId="{02A244B2-322B-4729-896B-6D7A4DE5BA57}" type="presOf" srcId="{7CA0B81D-5B47-4657-BEAC-1D006B82B521}" destId="{DB9A78FC-3E04-4A71-A8D3-B83FFAB7D01F}" srcOrd="0" destOrd="2" presId="urn:microsoft.com/office/officeart/2005/8/layout/vList5"/>
    <dgm:cxn modelId="{9B4A27CB-F22D-4045-AE39-3399BB5A64FF}" srcId="{07A87394-7C64-4455-9DD6-D242AB75D4C9}" destId="{68CB9ED0-1A43-4AD3-A5FC-7D6AEAB631A8}" srcOrd="0" destOrd="0" parTransId="{E0E874DC-1EC4-4057-AB67-D7BA614854D2}" sibTransId="{7ACFAD40-6127-4B49-B2B0-F876C300FE8D}"/>
    <dgm:cxn modelId="{DB51AEFC-5424-4304-9941-A72307E71D3E}" type="presOf" srcId="{32EEEE1F-C961-4D41-8C57-E566C67974F5}" destId="{F8881DDE-A692-45AF-BE7B-43EDB2229B3D}" srcOrd="0" destOrd="0" presId="urn:microsoft.com/office/officeart/2005/8/layout/vList5"/>
    <dgm:cxn modelId="{8101C5B4-3418-405A-857B-9276532192AB}" type="presOf" srcId="{638BE65C-E636-48BF-B094-1A54BB20C0E1}" destId="{BDA6FE75-676F-4E83-879F-9A2626102214}" srcOrd="0" destOrd="0" presId="urn:microsoft.com/office/officeart/2005/8/layout/vList5"/>
    <dgm:cxn modelId="{E788704C-CF6A-4073-B83E-4921F43A578B}" type="presOf" srcId="{6682DB95-05E3-4D29-BBE3-BDDF01E339C0}" destId="{A3377C11-D71E-4DAA-A8A4-80B6755E554B}" srcOrd="0" destOrd="0" presId="urn:microsoft.com/office/officeart/2005/8/layout/vList5"/>
    <dgm:cxn modelId="{1E433043-B5FF-48D4-B3E0-82445411691F}" srcId="{8A557963-E96E-4180-9D90-75D7F450640F}" destId="{6682DB95-05E3-4D29-BBE3-BDDF01E339C0}" srcOrd="0" destOrd="0" parTransId="{66E04125-EC8E-498E-A951-CFC7F1D2342B}" sibTransId="{89A8714A-6E95-4F47-A8B6-95A36AB1F8EB}"/>
    <dgm:cxn modelId="{41ECFC30-9188-49B2-AB2D-B9F6D9C9E590}" srcId="{07A87394-7C64-4455-9DD6-D242AB75D4C9}" destId="{3115BB10-8D54-4001-A825-9383F0855DE0}" srcOrd="1" destOrd="0" parTransId="{B42BF264-1B87-4664-9B1D-D6EF15283AEC}" sibTransId="{413DFF44-070E-48FB-80F0-BD5045269054}"/>
    <dgm:cxn modelId="{D260D727-4B56-4B34-8264-440CF6E538B8}" type="presOf" srcId="{38573276-F3E4-4AFA-9A39-5D21538C1D5E}" destId="{BDA6FE75-676F-4E83-879F-9A2626102214}" srcOrd="0" destOrd="1" presId="urn:microsoft.com/office/officeart/2005/8/layout/vList5"/>
    <dgm:cxn modelId="{C48305C2-6C7A-4408-9FAB-35B9CB9F4B17}" srcId="{6682DB95-05E3-4D29-BBE3-BDDF01E339C0}" destId="{7B79DB7F-9DDB-49A2-A1E6-A414708BA932}" srcOrd="2" destOrd="0" parTransId="{657AA1A2-EF3B-405D-B829-78AA15538264}" sibTransId="{8B994E50-67DA-43CB-84AB-AE997E1F2948}"/>
    <dgm:cxn modelId="{FD696435-F94C-4998-9468-3870B40AC308}" type="presOf" srcId="{8A557963-E96E-4180-9D90-75D7F450640F}" destId="{68A14788-CC35-48C6-BD0E-DE24C002925A}" srcOrd="0" destOrd="0" presId="urn:microsoft.com/office/officeart/2005/8/layout/vList5"/>
    <dgm:cxn modelId="{BD84ED8A-C59A-4A3C-98B6-246037CF0BFC}" type="presOf" srcId="{7CFA1E73-B0FA-4AA1-A788-BC5A191AFBE4}" destId="{EAE9A5C3-7A9C-4573-9E04-EF1E78013947}" srcOrd="0" destOrd="0" presId="urn:microsoft.com/office/officeart/2005/8/layout/vList5"/>
    <dgm:cxn modelId="{22DB153A-1FDD-4ED5-A107-ED9210A8C3BE}" type="presOf" srcId="{3115BB10-8D54-4001-A825-9383F0855DE0}" destId="{50994CF9-593B-4278-8885-A4F41457957F}" srcOrd="0" destOrd="1" presId="urn:microsoft.com/office/officeart/2005/8/layout/vList5"/>
    <dgm:cxn modelId="{0DB6EB89-F7E9-44DB-B448-A8739477A454}" type="presOf" srcId="{E3C038B4-6D14-4A2F-A66B-2CB2F2E9C913}" destId="{50994CF9-593B-4278-8885-A4F41457957F}" srcOrd="0" destOrd="3" presId="urn:microsoft.com/office/officeart/2005/8/layout/vList5"/>
    <dgm:cxn modelId="{6C8D4B8B-0F74-403B-A357-40B418150373}" srcId="{6682DB95-05E3-4D29-BBE3-BDDF01E339C0}" destId="{638BE65C-E636-48BF-B094-1A54BB20C0E1}" srcOrd="0" destOrd="0" parTransId="{349224E3-7F9C-460C-81E0-DDC0F6854F33}" sibTransId="{5AAE738D-C62C-4F4B-804A-5DC4B2E2F583}"/>
    <dgm:cxn modelId="{E68E2AA5-C41A-43BC-8E69-FD3D14225F53}" srcId="{7CFA1E73-B0FA-4AA1-A788-BC5A191AFBE4}" destId="{105E494E-2F9E-41DE-BE6F-B18284198D3D}" srcOrd="0" destOrd="0" parTransId="{5C125984-3168-4336-83AF-AD1D66605607}" sibTransId="{DC3146E2-9A45-49CD-8367-E9F55DE52282}"/>
    <dgm:cxn modelId="{A77EB9CD-97B0-4DB7-AA8C-8B2FAB2E0F44}" srcId="{07A87394-7C64-4455-9DD6-D242AB75D4C9}" destId="{966640C6-FC2B-45DB-AD70-2E823EDADAB1}" srcOrd="2" destOrd="0" parTransId="{4FA9CA66-B3F2-45FD-9B43-D448A19721BD}" sibTransId="{AD9F9F5D-4FE1-4E85-A5FA-8A02C90D0F08}"/>
    <dgm:cxn modelId="{87E7243C-48CE-406A-BA65-D6767DC24148}" type="presOf" srcId="{7B79DB7F-9DDB-49A2-A1E6-A414708BA932}" destId="{BDA6FE75-676F-4E83-879F-9A2626102214}" srcOrd="0" destOrd="2" presId="urn:microsoft.com/office/officeart/2005/8/layout/vList5"/>
    <dgm:cxn modelId="{4A1502E0-BCF2-4250-8629-3363FEF9C13C}" type="presOf" srcId="{07A87394-7C64-4455-9DD6-D242AB75D4C9}" destId="{5244D9BB-A428-4FA9-82FE-59A365593EAA}" srcOrd="0" destOrd="0" presId="urn:microsoft.com/office/officeart/2005/8/layout/vList5"/>
    <dgm:cxn modelId="{A581FD16-9978-4C90-91FD-2FC48DCFBA66}" srcId="{7CFA1E73-B0FA-4AA1-A788-BC5A191AFBE4}" destId="{6EAFC73E-2C6F-4191-93B1-8F41D8B916CA}" srcOrd="1" destOrd="0" parTransId="{805E6D90-14A9-4189-ADFE-02D33E1DBE8B}" sibTransId="{73CBA5D3-3FE9-4461-B95A-8E9DDE01FB61}"/>
    <dgm:cxn modelId="{8E6DE0FC-A605-4830-A4B2-0F3386C01AC2}" type="presOf" srcId="{F367D9A7-1801-4D1A-AE2F-2D547E9B73D6}" destId="{BDA6FE75-676F-4E83-879F-9A2626102214}" srcOrd="0" destOrd="3" presId="urn:microsoft.com/office/officeart/2005/8/layout/vList5"/>
    <dgm:cxn modelId="{1A4C0B7B-4A95-4874-B128-E66041CCFB32}" srcId="{7CFA1E73-B0FA-4AA1-A788-BC5A191AFBE4}" destId="{7CA0B81D-5B47-4657-BEAC-1D006B82B521}" srcOrd="2" destOrd="0" parTransId="{BF86593D-9205-40C6-B815-62F3365C0C5B}" sibTransId="{3093F1A3-DAB2-4F90-B0AA-46D6EC53EC02}"/>
    <dgm:cxn modelId="{693763C7-6A8D-4292-B06D-7A5272765095}" srcId="{8A557963-E96E-4180-9D90-75D7F450640F}" destId="{32EEEE1F-C961-4D41-8C57-E566C67974F5}" srcOrd="2" destOrd="0" parTransId="{D0EBBE4A-0CB7-4AE4-8A4A-D4F9C954C87E}" sibTransId="{36E97643-57E8-455B-BC3A-C12F66569E9F}"/>
    <dgm:cxn modelId="{305C8702-99B3-4F32-9920-5C6D93E8EB13}" srcId="{6682DB95-05E3-4D29-BBE3-BDDF01E339C0}" destId="{38573276-F3E4-4AFA-9A39-5D21538C1D5E}" srcOrd="1" destOrd="0" parTransId="{0A489383-44FF-49EE-8021-5779B066B002}" sibTransId="{2E6B3E08-D0D7-4419-A8DF-4CA510221AF7}"/>
    <dgm:cxn modelId="{514624D4-5DD4-4F19-A801-360B63636F79}" type="presOf" srcId="{105E494E-2F9E-41DE-BE6F-B18284198D3D}" destId="{DB9A78FC-3E04-4A71-A8D3-B83FFAB7D01F}" srcOrd="0" destOrd="0" presId="urn:microsoft.com/office/officeart/2005/8/layout/vList5"/>
    <dgm:cxn modelId="{EC3C0761-B578-46EF-BC1E-149C359A3B06}" srcId="{8A557963-E96E-4180-9D90-75D7F450640F}" destId="{7CFA1E73-B0FA-4AA1-A788-BC5A191AFBE4}" srcOrd="3" destOrd="0" parTransId="{0736A61F-413C-4C9B-94E3-23408A47C421}" sibTransId="{FFA6C82A-DC37-4845-8F67-B330FB32ADDA}"/>
    <dgm:cxn modelId="{A0864267-4160-44F7-BBF6-2274747AC832}" type="presParOf" srcId="{68A14788-CC35-48C6-BD0E-DE24C002925A}" destId="{96958AAF-0674-4AD9-A222-81A26D67C6F0}" srcOrd="0" destOrd="0" presId="urn:microsoft.com/office/officeart/2005/8/layout/vList5"/>
    <dgm:cxn modelId="{9DE15AE9-3FC6-4FC6-9187-6B9FD23603B4}" type="presParOf" srcId="{96958AAF-0674-4AD9-A222-81A26D67C6F0}" destId="{A3377C11-D71E-4DAA-A8A4-80B6755E554B}" srcOrd="0" destOrd="0" presId="urn:microsoft.com/office/officeart/2005/8/layout/vList5"/>
    <dgm:cxn modelId="{0A9F9D51-C43E-499D-9443-DD0E5628FB7E}" type="presParOf" srcId="{96958AAF-0674-4AD9-A222-81A26D67C6F0}" destId="{BDA6FE75-676F-4E83-879F-9A2626102214}" srcOrd="1" destOrd="0" presId="urn:microsoft.com/office/officeart/2005/8/layout/vList5"/>
    <dgm:cxn modelId="{BC333040-E75A-4116-9A34-EC235D4091B8}" type="presParOf" srcId="{68A14788-CC35-48C6-BD0E-DE24C002925A}" destId="{F2A693EE-6805-4A79-B570-9D3D7209F3CB}" srcOrd="1" destOrd="0" presId="urn:microsoft.com/office/officeart/2005/8/layout/vList5"/>
    <dgm:cxn modelId="{C2B8CC30-834E-4FED-B3AE-AF1F93A42C88}" type="presParOf" srcId="{68A14788-CC35-48C6-BD0E-DE24C002925A}" destId="{F0AD6450-71CC-439B-A80C-FA9D7538AF83}" srcOrd="2" destOrd="0" presId="urn:microsoft.com/office/officeart/2005/8/layout/vList5"/>
    <dgm:cxn modelId="{D059360C-C548-4B22-80C2-C4B5438D0FD4}" type="presParOf" srcId="{F0AD6450-71CC-439B-A80C-FA9D7538AF83}" destId="{5244D9BB-A428-4FA9-82FE-59A365593EAA}" srcOrd="0" destOrd="0" presId="urn:microsoft.com/office/officeart/2005/8/layout/vList5"/>
    <dgm:cxn modelId="{3A134ECE-DB72-40F9-A30E-BC913FE6EB90}" type="presParOf" srcId="{F0AD6450-71CC-439B-A80C-FA9D7538AF83}" destId="{50994CF9-593B-4278-8885-A4F41457957F}" srcOrd="1" destOrd="0" presId="urn:microsoft.com/office/officeart/2005/8/layout/vList5"/>
    <dgm:cxn modelId="{DB182F92-C928-4091-8892-22BC81FAD5A5}" type="presParOf" srcId="{68A14788-CC35-48C6-BD0E-DE24C002925A}" destId="{E1D5D638-B6BC-4E67-BDA4-3FB836363D09}" srcOrd="3" destOrd="0" presId="urn:microsoft.com/office/officeart/2005/8/layout/vList5"/>
    <dgm:cxn modelId="{16FA3003-30B0-4987-8828-F21C7A141389}" type="presParOf" srcId="{68A14788-CC35-48C6-BD0E-DE24C002925A}" destId="{678C5D2E-0565-43ED-B460-14322FC8B1E1}" srcOrd="4" destOrd="0" presId="urn:microsoft.com/office/officeart/2005/8/layout/vList5"/>
    <dgm:cxn modelId="{422EADEA-988D-4A22-B3DD-B9D3AB9434E2}" type="presParOf" srcId="{678C5D2E-0565-43ED-B460-14322FC8B1E1}" destId="{F8881DDE-A692-45AF-BE7B-43EDB2229B3D}" srcOrd="0" destOrd="0" presId="urn:microsoft.com/office/officeart/2005/8/layout/vList5"/>
    <dgm:cxn modelId="{C47F3B56-E82E-4133-8152-9C4E66C14B01}" type="presParOf" srcId="{68A14788-CC35-48C6-BD0E-DE24C002925A}" destId="{1F0E1871-4C9E-43A1-85A6-7A1776A7DBFA}" srcOrd="5" destOrd="0" presId="urn:microsoft.com/office/officeart/2005/8/layout/vList5"/>
    <dgm:cxn modelId="{4D0A6B51-FFC2-4D68-BB5E-B893801409AE}" type="presParOf" srcId="{68A14788-CC35-48C6-BD0E-DE24C002925A}" destId="{9D6804F6-A327-4D0C-9974-7CE8B252D233}" srcOrd="6" destOrd="0" presId="urn:microsoft.com/office/officeart/2005/8/layout/vList5"/>
    <dgm:cxn modelId="{9E30A223-4420-456C-9985-8C2F07388B5C}" type="presParOf" srcId="{9D6804F6-A327-4D0C-9974-7CE8B252D233}" destId="{EAE9A5C3-7A9C-4573-9E04-EF1E78013947}" srcOrd="0" destOrd="0" presId="urn:microsoft.com/office/officeart/2005/8/layout/vList5"/>
    <dgm:cxn modelId="{C3A2F864-48FE-4BBE-A035-4DC7DC8AEE2C}" type="presParOf" srcId="{9D6804F6-A327-4D0C-9974-7CE8B252D233}" destId="{DB9A78FC-3E04-4A71-A8D3-B83FFAB7D01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A6FE75-676F-4E83-879F-9A2626102214}">
      <dsp:nvSpPr>
        <dsp:cNvPr id="0" name=""/>
        <dsp:cNvSpPr/>
      </dsp:nvSpPr>
      <dsp:spPr>
        <a:xfrm rot="5400000">
          <a:off x="5113403" y="-2005244"/>
          <a:ext cx="1513422" cy="552481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za splošne resnice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       </a:t>
          </a:r>
          <a:r>
            <a:rPr lang="sl-SI" sz="1800" kern="1200" dirty="0" err="1" smtClean="0"/>
            <a:t>If</a:t>
          </a:r>
          <a:r>
            <a:rPr lang="sl-SI" sz="1800" kern="1200" dirty="0" smtClean="0"/>
            <a:t> </a:t>
          </a:r>
          <a:r>
            <a:rPr lang="sl-SI" sz="1800" kern="1200" dirty="0" err="1" smtClean="0"/>
            <a:t>you</a:t>
          </a:r>
          <a:r>
            <a:rPr lang="sl-SI" sz="1800" kern="1200" dirty="0" smtClean="0"/>
            <a:t> </a:t>
          </a:r>
          <a:r>
            <a:rPr lang="sl-SI" sz="1800" i="1" kern="1200" dirty="0" err="1" smtClean="0"/>
            <a:t>heat</a:t>
          </a:r>
          <a:r>
            <a:rPr lang="sl-SI" sz="1800" kern="1200" dirty="0" smtClean="0"/>
            <a:t> </a:t>
          </a:r>
          <a:r>
            <a:rPr lang="sl-SI" sz="1800" kern="1200" dirty="0" err="1" smtClean="0"/>
            <a:t>the</a:t>
          </a:r>
          <a:r>
            <a:rPr lang="sl-SI" sz="1800" kern="1200" dirty="0" smtClean="0"/>
            <a:t> </a:t>
          </a:r>
          <a:r>
            <a:rPr lang="sl-SI" sz="1800" kern="1200" dirty="0" err="1" smtClean="0"/>
            <a:t>water</a:t>
          </a:r>
          <a:r>
            <a:rPr lang="sl-SI" sz="1800" kern="1200" dirty="0" smtClean="0"/>
            <a:t>, it </a:t>
          </a:r>
          <a:r>
            <a:rPr lang="sl-SI" sz="1800" i="1" kern="1200" dirty="0" err="1" smtClean="0"/>
            <a:t>boils</a:t>
          </a:r>
          <a:r>
            <a:rPr lang="sl-SI" sz="1800" kern="1200" dirty="0" smtClean="0"/>
            <a:t> at 100°C.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       PRESENT SIMPLE       PRESENT SIMPLE</a:t>
          </a:r>
          <a:endParaRPr lang="en-US" sz="18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 rot="-5400000">
        <a:off x="3107708" y="74330"/>
        <a:ext cx="5450934" cy="1365664"/>
      </dsp:txXfrm>
    </dsp:sp>
    <dsp:sp modelId="{A3377C11-D71E-4DAA-A8A4-80B6755E554B}">
      <dsp:nvSpPr>
        <dsp:cNvPr id="0" name=""/>
        <dsp:cNvSpPr/>
      </dsp:nvSpPr>
      <dsp:spPr>
        <a:xfrm>
          <a:off x="0" y="3135"/>
          <a:ext cx="3107707" cy="15080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2000" u="sng" kern="1200" dirty="0" smtClean="0"/>
            <a:t>ZERO CONDITIONAL CLAUSE</a:t>
          </a:r>
          <a:endParaRPr lang="en-US" sz="2000" kern="1200" dirty="0" smtClean="0"/>
        </a:p>
        <a:p>
          <a:pPr marL="0" marR="0" lvl="0" indent="0" algn="ctr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sl-SI" sz="1800" kern="1200" dirty="0" smtClean="0"/>
            <a:t>Ničti tip pogojnega stavka</a:t>
          </a:r>
          <a:endParaRPr lang="en-US" sz="1800" kern="1200" dirty="0" smtClean="0"/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73617" y="76752"/>
        <a:ext cx="2960473" cy="1360820"/>
      </dsp:txXfrm>
    </dsp:sp>
    <dsp:sp modelId="{50994CF9-593B-4278-8885-A4F41457957F}">
      <dsp:nvSpPr>
        <dsp:cNvPr id="0" name=""/>
        <dsp:cNvSpPr/>
      </dsp:nvSpPr>
      <dsp:spPr>
        <a:xfrm rot="5400000">
          <a:off x="5152819" y="-421803"/>
          <a:ext cx="1446067" cy="553021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za prihodnost, pogoj je uresničljiv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      </a:t>
          </a:r>
          <a:r>
            <a:rPr lang="sl-SI" sz="1800" kern="1200" dirty="0" err="1" smtClean="0"/>
            <a:t>If</a:t>
          </a:r>
          <a:r>
            <a:rPr lang="sl-SI" sz="1800" kern="1200" dirty="0" smtClean="0"/>
            <a:t> it </a:t>
          </a:r>
          <a:r>
            <a:rPr lang="sl-SI" sz="1800" i="1" kern="1200" dirty="0" err="1" smtClean="0"/>
            <a:t>rains</a:t>
          </a:r>
          <a:r>
            <a:rPr lang="sl-SI" sz="1800" kern="1200" dirty="0" smtClean="0"/>
            <a:t> </a:t>
          </a:r>
          <a:r>
            <a:rPr lang="sl-SI" sz="1800" kern="1200" dirty="0" err="1" smtClean="0"/>
            <a:t>tomorrow</a:t>
          </a:r>
          <a:r>
            <a:rPr lang="sl-SI" sz="1800" kern="1200" dirty="0" smtClean="0"/>
            <a:t>, </a:t>
          </a:r>
          <a:r>
            <a:rPr lang="sl-SI" sz="1800" kern="1200" dirty="0" err="1" smtClean="0"/>
            <a:t>we</a:t>
          </a:r>
          <a:r>
            <a:rPr lang="sl-SI" sz="1800" kern="1200" dirty="0" smtClean="0"/>
            <a:t> </a:t>
          </a:r>
          <a:r>
            <a:rPr lang="sl-SI" sz="1800" i="1" kern="1200" dirty="0" err="1" smtClean="0"/>
            <a:t>will</a:t>
          </a:r>
          <a:r>
            <a:rPr lang="sl-SI" sz="1800" i="1" kern="1200" dirty="0" smtClean="0"/>
            <a:t> </a:t>
          </a:r>
          <a:r>
            <a:rPr lang="sl-SI" sz="1800" i="1" kern="1200" dirty="0" err="1" smtClean="0"/>
            <a:t>stay</a:t>
          </a:r>
          <a:r>
            <a:rPr lang="sl-SI" sz="1800" kern="1200" dirty="0" smtClean="0"/>
            <a:t> home.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      PRESENT SIMPLE           WILL FUTURE</a:t>
          </a:r>
          <a:endParaRPr lang="en-US" sz="1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</dsp:txBody>
      <dsp:txXfrm rot="-5400000">
        <a:off x="3110746" y="1690861"/>
        <a:ext cx="5459623" cy="1304885"/>
      </dsp:txXfrm>
    </dsp:sp>
    <dsp:sp modelId="{5244D9BB-A428-4FA9-82FE-59A365593EAA}">
      <dsp:nvSpPr>
        <dsp:cNvPr id="0" name=""/>
        <dsp:cNvSpPr/>
      </dsp:nvSpPr>
      <dsp:spPr>
        <a:xfrm>
          <a:off x="10839" y="1622951"/>
          <a:ext cx="3110745" cy="15080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sl-SI" b="1" u="sng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sl-SI" b="1" u="sng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2000" b="1" u="sng" kern="1200" dirty="0" smtClean="0"/>
            <a:t>FIRST CONDITIONAL CLAUSE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kern="1200" dirty="0" smtClean="0"/>
            <a:t>Prvi tip pogojnega stavka</a:t>
          </a:r>
          <a:endParaRPr lang="en-US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kern="1200" dirty="0" smtClean="0"/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84456" y="1696568"/>
        <a:ext cx="2963511" cy="1360820"/>
      </dsp:txXfrm>
    </dsp:sp>
    <dsp:sp modelId="{F8881DDE-A692-45AF-BE7B-43EDB2229B3D}">
      <dsp:nvSpPr>
        <dsp:cNvPr id="0" name=""/>
        <dsp:cNvSpPr/>
      </dsp:nvSpPr>
      <dsp:spPr>
        <a:xfrm>
          <a:off x="0" y="3172733"/>
          <a:ext cx="3110745" cy="15080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2000" b="1" u="sng" kern="1200" dirty="0" smtClean="0"/>
            <a:t>SECOND</a:t>
          </a:r>
          <a:r>
            <a:rPr lang="sl-SI" sz="1400" b="1" u="sng" kern="1200" dirty="0" smtClean="0"/>
            <a:t> </a:t>
          </a:r>
          <a:r>
            <a:rPr lang="sl-SI" sz="2000" b="1" u="sng" kern="1200" dirty="0" smtClean="0"/>
            <a:t>CONDITIONAL</a:t>
          </a:r>
          <a:r>
            <a:rPr lang="sl-SI" sz="1600" b="1" u="sng" kern="1200" dirty="0" smtClean="0"/>
            <a:t> </a:t>
          </a:r>
          <a:r>
            <a:rPr lang="sl-SI" sz="2000" b="1" u="sng" kern="1200" dirty="0" smtClean="0"/>
            <a:t>CLAUSE</a:t>
          </a:r>
          <a:endParaRPr lang="sl-SI" sz="1400" b="1" u="sng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1800" kern="1200" dirty="0" smtClean="0"/>
            <a:t>Drugi tip pogojnega stavka</a:t>
          </a:r>
          <a:endParaRPr lang="en-US" sz="18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73617" y="3246350"/>
        <a:ext cx="2963511" cy="1360820"/>
      </dsp:txXfrm>
    </dsp:sp>
    <dsp:sp modelId="{DB9A78FC-3E04-4A71-A8D3-B83FFAB7D01F}">
      <dsp:nvSpPr>
        <dsp:cNvPr id="0" name=""/>
        <dsp:cNvSpPr/>
      </dsp:nvSpPr>
      <dsp:spPr>
        <a:xfrm rot="5400000">
          <a:off x="5168523" y="2806661"/>
          <a:ext cx="1385853" cy="553021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smtClean="0"/>
            <a:t>za preteklost, pogoj je neuresničljiv</a:t>
          </a:r>
          <a:endParaRPr lang="en-US" sz="9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800" kern="1200" dirty="0" err="1" smtClean="0"/>
            <a:t>If</a:t>
          </a:r>
          <a:r>
            <a:rPr lang="sl-SI" sz="1800" kern="1200" dirty="0" smtClean="0"/>
            <a:t> I </a:t>
          </a:r>
          <a:r>
            <a:rPr lang="sl-SI" sz="1800" i="1" kern="1200" dirty="0" err="1" smtClean="0"/>
            <a:t>hadn</a:t>
          </a:r>
          <a:r>
            <a:rPr lang="sl-SI" sz="1800" i="1" kern="1200" dirty="0" smtClean="0"/>
            <a:t>'t </a:t>
          </a:r>
          <a:r>
            <a:rPr lang="sl-SI" sz="1800" i="1" kern="1200" dirty="0" err="1" smtClean="0"/>
            <a:t>talked</a:t>
          </a:r>
          <a:r>
            <a:rPr lang="sl-SI" sz="1800" kern="1200" dirty="0" smtClean="0"/>
            <a:t> on </a:t>
          </a:r>
          <a:r>
            <a:rPr lang="sl-SI" sz="1800" kern="1200" dirty="0" err="1" smtClean="0"/>
            <a:t>the</a:t>
          </a:r>
          <a:r>
            <a:rPr lang="sl-SI" sz="1800" kern="1200" dirty="0" smtClean="0"/>
            <a:t> </a:t>
          </a:r>
          <a:r>
            <a:rPr lang="sl-SI" sz="1800" kern="1200" dirty="0" err="1" smtClean="0"/>
            <a:t>phone</a:t>
          </a:r>
          <a:r>
            <a:rPr lang="sl-SI" sz="1800" kern="1200" dirty="0" smtClean="0"/>
            <a:t>, I </a:t>
          </a:r>
          <a:r>
            <a:rPr lang="sl-SI" sz="1800" i="1" kern="1200" dirty="0" err="1" smtClean="0"/>
            <a:t>would</a:t>
          </a:r>
          <a:r>
            <a:rPr lang="sl-SI" sz="1800" i="1" kern="1200" dirty="0" smtClean="0"/>
            <a:t> </a:t>
          </a:r>
          <a:r>
            <a:rPr lang="sl-SI" sz="1800" i="1" kern="1200" dirty="0" err="1" smtClean="0"/>
            <a:t>have</a:t>
          </a:r>
          <a:r>
            <a:rPr lang="sl-SI" sz="1800" i="1" kern="1200" dirty="0" smtClean="0"/>
            <a:t> </a:t>
          </a:r>
          <a:r>
            <a:rPr lang="sl-SI" sz="1800" i="1" kern="1200" dirty="0" err="1" smtClean="0"/>
            <a:t>seen</a:t>
          </a:r>
          <a:r>
            <a:rPr lang="sl-SI" sz="1800" kern="1200" dirty="0" smtClean="0"/>
            <a:t> </a:t>
          </a:r>
          <a:r>
            <a:rPr lang="sl-SI" sz="1800" kern="1200" dirty="0" err="1" smtClean="0"/>
            <a:t>you</a:t>
          </a:r>
          <a:r>
            <a:rPr lang="sl-SI" sz="1800" kern="1200" dirty="0" smtClean="0"/>
            <a:t>.</a:t>
          </a:r>
          <a:endParaRPr lang="en-US" sz="1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600" kern="1200" dirty="0" smtClean="0"/>
            <a:t>PAST PERFECT        WOULD + HAVE + past </a:t>
          </a:r>
          <a:r>
            <a:rPr lang="sl-SI" sz="1600" kern="1200" dirty="0" err="1" smtClean="0"/>
            <a:t>participle</a:t>
          </a:r>
          <a:r>
            <a:rPr lang="sl-SI" sz="1600" kern="1200" dirty="0" smtClean="0"/>
            <a:t>     </a:t>
          </a:r>
          <a:endParaRPr lang="en-US" sz="1600" kern="1200" dirty="0"/>
        </a:p>
      </dsp:txBody>
      <dsp:txXfrm rot="-5400000">
        <a:off x="3096343" y="4946493"/>
        <a:ext cx="5462562" cy="1250549"/>
      </dsp:txXfrm>
    </dsp:sp>
    <dsp:sp modelId="{EAE9A5C3-7A9C-4573-9E04-EF1E78013947}">
      <dsp:nvSpPr>
        <dsp:cNvPr id="0" name=""/>
        <dsp:cNvSpPr/>
      </dsp:nvSpPr>
      <dsp:spPr>
        <a:xfrm>
          <a:off x="10839" y="4756641"/>
          <a:ext cx="3110745" cy="15080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sl-SI" sz="2000" u="sng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2000" u="sng" kern="1200" dirty="0" smtClean="0"/>
            <a:t>THIRD CONDITIONAL CLAUSE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1800" kern="1200" dirty="0" smtClean="0"/>
            <a:t>Tretji tip pogojnega stavka</a:t>
          </a:r>
          <a:endParaRPr lang="en-US" sz="18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000" kern="1200" dirty="0" smtClean="0"/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84456" y="4830258"/>
        <a:ext cx="2963511" cy="1360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D508-55F2-474C-AD72-4320531E13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0EC0-112A-4DC8-96B2-B509C5116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D508-55F2-474C-AD72-4320531E13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0EC0-112A-4DC8-96B2-B509C5116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D508-55F2-474C-AD72-4320531E13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0EC0-112A-4DC8-96B2-B509C5116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D508-55F2-474C-AD72-4320531E13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0EC0-112A-4DC8-96B2-B509C5116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D508-55F2-474C-AD72-4320531E13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0EC0-112A-4DC8-96B2-B509C5116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D508-55F2-474C-AD72-4320531E13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0EC0-112A-4DC8-96B2-B509C5116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D508-55F2-474C-AD72-4320531E13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0EC0-112A-4DC8-96B2-B509C5116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D508-55F2-474C-AD72-4320531E13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0EC0-112A-4DC8-96B2-B509C5116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D508-55F2-474C-AD72-4320531E13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0EC0-112A-4DC8-96B2-B509C5116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D508-55F2-474C-AD72-4320531E13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0EC0-112A-4DC8-96B2-B509C5116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D508-55F2-474C-AD72-4320531E13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7A0EC0-112A-4DC8-96B2-B509C51161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25D508-55F2-474C-AD72-4320531E13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7A0EC0-112A-4DC8-96B2-B509C511610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65312"/>
          </a:xfrm>
        </p:spPr>
        <p:txBody>
          <a:bodyPr/>
          <a:lstStyle/>
          <a:p>
            <a:pPr algn="ctr"/>
            <a:r>
              <a:rPr lang="sl-SI" dirty="0" smtClean="0"/>
              <a:t>CONDITIONAL CLAUSES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2708920"/>
            <a:ext cx="7854696" cy="864096"/>
          </a:xfrm>
        </p:spPr>
        <p:txBody>
          <a:bodyPr/>
          <a:lstStyle/>
          <a:p>
            <a:pPr algn="ctr"/>
            <a:r>
              <a:rPr lang="sl-SI" dirty="0" smtClean="0"/>
              <a:t>POGOJNI STAVKI</a:t>
            </a:r>
          </a:p>
          <a:p>
            <a:pPr algn="ctr"/>
            <a:r>
              <a:rPr lang="sl-SI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l-SI" sz="1600" dirty="0" err="1" smtClean="0">
                <a:latin typeface="Arial" pitchFamily="34" charset="0"/>
                <a:cs typeface="Arial" pitchFamily="34" charset="0"/>
              </a:rPr>
              <a:t>unit</a:t>
            </a:r>
            <a:r>
              <a:rPr lang="sl-SI" sz="1600" dirty="0" smtClean="0">
                <a:latin typeface="Arial" pitchFamily="34" charset="0"/>
                <a:cs typeface="Arial" pitchFamily="34" charset="0"/>
              </a:rPr>
              <a:t> 7)</a:t>
            </a:r>
          </a:p>
          <a:p>
            <a:pPr algn="ctr"/>
            <a:endParaRPr lang="en-US" dirty="0"/>
          </a:p>
        </p:txBody>
      </p:sp>
      <p:pic>
        <p:nvPicPr>
          <p:cNvPr id="14340" name="Picture 4" descr="http://t3.gstatic.com/images?q=tbn:ANd9GcSVSwC1grJ3sRcw2O3DWBRmWM1rGGf371JaTWPwk9Z0-16vtnBY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717032"/>
            <a:ext cx="2232248" cy="201761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251520" y="260648"/>
          <a:ext cx="864096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aobljeni pravokotnik 4"/>
          <p:cNvSpPr/>
          <p:nvPr/>
        </p:nvSpPr>
        <p:spPr>
          <a:xfrm>
            <a:off x="3347864" y="3356992"/>
            <a:ext cx="5544616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sl-SI" b="0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za izražanje posledic hipotetičnih dejanj oz. situacij v sedanjosti ali prihodnosti; pogoj je skoraj neuresničljiv</a:t>
            </a:r>
            <a:endParaRPr kumimoji="0" lang="en-US" sz="1200" b="0" i="0" u="none" strike="noStrike" cap="none" normalizeH="0" baseline="0" dirty="0" smtClean="0" bmk="OLE_LINK2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sl-SI" b="0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za dajanje nasvetov (</a:t>
            </a:r>
            <a:r>
              <a:rPr kumimoji="0" lang="sl-SI" b="0" i="0" u="none" strike="noStrike" cap="none" normalizeH="0" baseline="0" dirty="0" err="1" smtClean="0" bmk="OLE_LINK2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If</a:t>
            </a:r>
            <a:r>
              <a:rPr kumimoji="0" lang="sl-SI" b="0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I </a:t>
            </a:r>
            <a:r>
              <a:rPr kumimoji="0" lang="sl-SI" b="0" i="0" u="none" strike="noStrike" cap="none" normalizeH="0" baseline="0" dirty="0" err="1" smtClean="0" bmk="OLE_LINK2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were</a:t>
            </a:r>
            <a:r>
              <a:rPr kumimoji="0" lang="sl-SI" b="0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l-SI" b="0" i="0" u="none" strike="noStrike" cap="none" normalizeH="0" baseline="0" dirty="0" err="1" smtClean="0" bmk="OLE_LINK2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sl-SI" b="0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I </a:t>
            </a:r>
            <a:r>
              <a:rPr kumimoji="0" lang="sl-SI" b="0" i="0" u="none" strike="noStrike" cap="none" normalizeH="0" baseline="0" dirty="0" err="1" smtClean="0" bmk="OLE_LINK2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wouldn</a:t>
            </a:r>
            <a:r>
              <a:rPr kumimoji="0" lang="sl-SI" b="0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't do it.)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l-S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sl-SI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If</a:t>
            </a:r>
            <a:r>
              <a:rPr kumimoji="0" lang="sl-S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I </a:t>
            </a:r>
            <a:r>
              <a:rPr kumimoji="0" lang="sl-SI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didn</a:t>
            </a:r>
            <a:r>
              <a:rPr kumimoji="0" lang="sl-SI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't </a:t>
            </a:r>
            <a:r>
              <a:rPr kumimoji="0" lang="sl-SI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feel</a:t>
            </a:r>
            <a:r>
              <a:rPr kumimoji="0" lang="sl-S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l-SI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ill</a:t>
            </a:r>
            <a:r>
              <a:rPr kumimoji="0" lang="sl-S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I </a:t>
            </a:r>
            <a:r>
              <a:rPr kumimoji="0" lang="sl-SI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would</a:t>
            </a:r>
            <a:r>
              <a:rPr kumimoji="0" lang="sl-SI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l-SI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come</a:t>
            </a:r>
            <a:r>
              <a:rPr kumimoji="0" lang="sl-S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l-SI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with</a:t>
            </a:r>
            <a:r>
              <a:rPr kumimoji="0" lang="sl-S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l-SI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sl-S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l-S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        PAST SIMPLE        WOULD + nedoločnik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80696"/>
          </a:xfrm>
        </p:spPr>
        <p:txBody>
          <a:bodyPr>
            <a:noAutofit/>
          </a:bodyPr>
          <a:lstStyle/>
          <a:p>
            <a:pPr algn="ctr"/>
            <a:r>
              <a:rPr lang="sl-SI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FIRST CONDITIONAL CLAUSE  </a:t>
            </a:r>
            <a:br>
              <a:rPr lang="sl-SI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l-SI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Prvi tip pogojnega stavka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pPr lvl="0"/>
            <a:r>
              <a:rPr lang="sl-SI" sz="2200" dirty="0" smtClean="0">
                <a:latin typeface="Arial" pitchFamily="34" charset="0"/>
                <a:cs typeface="Arial" pitchFamily="34" charset="0"/>
              </a:rPr>
              <a:t>Pogojnik uporabljamo za izražanje dejanja v prihodnosti, ki se bo uresničilo, če bo izpolnjen pogoj. 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l-SI" sz="2200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“if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stavku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” se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uporablja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sedanjik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!!!!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2200" dirty="0" smtClean="0">
                <a:latin typeface="Arial" pitchFamily="34" charset="0"/>
                <a:cs typeface="Arial" pitchFamily="34" charset="0"/>
              </a:rPr>
              <a:t>Kadar je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pogojni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stavek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(if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stavek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prvem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mestu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njim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obvezno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stoji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vejica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Če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stavka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obrnemo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vejice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NI!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dirty="0" smtClean="0"/>
              <a:t> 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3140968"/>
          <a:ext cx="6096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37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/>
                        <a:t>IF CLAUSE (pogojni stavek)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/>
                        <a:t>MAIN CLAUSE (glavni stavek)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err="1" smtClean="0"/>
                        <a:t>condition</a:t>
                      </a:r>
                      <a:r>
                        <a:rPr lang="sl-SI" dirty="0" smtClean="0"/>
                        <a:t> (pogoj)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err="1" smtClean="0"/>
                        <a:t>result</a:t>
                      </a:r>
                      <a:r>
                        <a:rPr lang="sl-SI" dirty="0" smtClean="0"/>
                        <a:t> (rezultat) 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err="1" smtClean="0"/>
                        <a:t>If</a:t>
                      </a:r>
                      <a:r>
                        <a:rPr lang="sl-SI" dirty="0" smtClean="0"/>
                        <a:t> it </a:t>
                      </a:r>
                      <a:r>
                        <a:rPr lang="sl-SI" u="sng" dirty="0" smtClean="0">
                          <a:solidFill>
                            <a:srgbClr val="C00000"/>
                          </a:solidFill>
                        </a:rPr>
                        <a:t>is</a:t>
                      </a:r>
                      <a:r>
                        <a:rPr lang="sl-SI" dirty="0" smtClean="0"/>
                        <a:t> </a:t>
                      </a:r>
                      <a:r>
                        <a:rPr lang="sl-SI" dirty="0" err="1" smtClean="0"/>
                        <a:t>sunny</a:t>
                      </a:r>
                      <a:r>
                        <a:rPr lang="sl-SI" dirty="0" smtClean="0"/>
                        <a:t> </a:t>
                      </a:r>
                      <a:r>
                        <a:rPr lang="sl-SI" dirty="0" err="1" smtClean="0"/>
                        <a:t>tomorrow</a:t>
                      </a:r>
                      <a:r>
                        <a:rPr lang="sl-SI" dirty="0" smtClean="0"/>
                        <a:t>,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err="1" smtClean="0"/>
                        <a:t>we</a:t>
                      </a:r>
                      <a:r>
                        <a:rPr lang="sl-SI" u="sng" dirty="0" smtClean="0"/>
                        <a:t>'</a:t>
                      </a:r>
                      <a:r>
                        <a:rPr lang="sl-SI" u="sng" dirty="0" err="1" smtClean="0">
                          <a:solidFill>
                            <a:srgbClr val="C00000"/>
                          </a:solidFill>
                        </a:rPr>
                        <a:t>ll</a:t>
                      </a:r>
                      <a:r>
                        <a:rPr lang="sl-SI" u="sng" dirty="0" smtClean="0">
                          <a:solidFill>
                            <a:srgbClr val="C00000"/>
                          </a:solidFill>
                        </a:rPr>
                        <a:t> go</a:t>
                      </a:r>
                      <a:r>
                        <a:rPr lang="sl-SI" u="sng" dirty="0" smtClean="0"/>
                        <a:t> </a:t>
                      </a:r>
                      <a:r>
                        <a:rPr lang="sl-SI" dirty="0" err="1" smtClean="0"/>
                        <a:t>cycling</a:t>
                      </a:r>
                      <a:r>
                        <a:rPr lang="sl-SI" dirty="0" smtClean="0"/>
                        <a:t>.  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/>
                        <a:t>Če </a:t>
                      </a:r>
                      <a:r>
                        <a:rPr lang="sl-SI" b="1" dirty="0" smtClean="0">
                          <a:solidFill>
                            <a:srgbClr val="C00000"/>
                          </a:solidFill>
                        </a:rPr>
                        <a:t>bo</a:t>
                      </a:r>
                      <a:r>
                        <a:rPr lang="sl-SI" dirty="0" smtClean="0"/>
                        <a:t> jutri sončno</a:t>
                      </a:r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rgbClr val="C00000"/>
                          </a:solidFill>
                        </a:rPr>
                        <a:t>bomo</a:t>
                      </a:r>
                      <a:r>
                        <a:rPr lang="sl-SI" dirty="0" smtClean="0">
                          <a:solidFill>
                            <a:srgbClr val="C00000"/>
                          </a:solidFill>
                        </a:rPr>
                        <a:t> šli</a:t>
                      </a:r>
                      <a:r>
                        <a:rPr lang="sl-SI" dirty="0" smtClean="0"/>
                        <a:t> kolesariti.   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/>
                        <a:t>IF + PRESENT SIMPLE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/>
                        <a:t>WILL FUTURE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5362" name="Picture 2" descr="http://www.eslprintables.com/previewpowerpoints/2009/may/3/thumb9050315253006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70505">
            <a:off x="7446203" y="91720"/>
            <a:ext cx="1417356" cy="106301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sl-SI" dirty="0" smtClean="0"/>
              <a:t>UNLESS = IF … not …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r>
              <a:rPr lang="sl-SI" u="sng" dirty="0" err="1" smtClean="0"/>
              <a:t>If</a:t>
            </a:r>
            <a:r>
              <a:rPr lang="sl-SI" u="sng" dirty="0" smtClean="0"/>
              <a:t> + glagol v nikalni obliki</a:t>
            </a:r>
            <a:r>
              <a:rPr lang="sl-SI" dirty="0" smtClean="0"/>
              <a:t> lahko nadomestimo z zvezo </a:t>
            </a:r>
            <a:r>
              <a:rPr lang="sl-SI" u="sng" dirty="0" err="1" smtClean="0"/>
              <a:t>unless</a:t>
            </a:r>
            <a:r>
              <a:rPr lang="sl-SI" u="sng" dirty="0" smtClean="0"/>
              <a:t> + glagol v trdilni obliki</a:t>
            </a:r>
            <a:r>
              <a:rPr lang="sl-SI" dirty="0" smtClean="0"/>
              <a:t>. Pomen ostane enak.</a:t>
            </a:r>
          </a:p>
          <a:p>
            <a:pPr>
              <a:buNone/>
            </a:pPr>
            <a:r>
              <a:rPr lang="sl-SI" dirty="0" smtClean="0"/>
              <a:t>                 </a:t>
            </a:r>
          </a:p>
          <a:p>
            <a:pPr>
              <a:buNone/>
            </a:pPr>
            <a:r>
              <a:rPr lang="sl-SI" dirty="0" smtClean="0"/>
              <a:t>           </a:t>
            </a:r>
            <a:r>
              <a:rPr lang="sl-SI" dirty="0" err="1" smtClean="0"/>
              <a:t>You</a:t>
            </a:r>
            <a:r>
              <a:rPr lang="sl-SI" dirty="0" smtClean="0"/>
              <a:t>'</a:t>
            </a:r>
            <a:r>
              <a:rPr lang="sl-SI" dirty="0" err="1" smtClean="0"/>
              <a:t>ll</a:t>
            </a:r>
            <a:r>
              <a:rPr lang="sl-SI" dirty="0" smtClean="0"/>
              <a:t> </a:t>
            </a:r>
            <a:r>
              <a:rPr lang="sl-SI" dirty="0" err="1" smtClean="0"/>
              <a:t>get</a:t>
            </a:r>
            <a:r>
              <a:rPr lang="sl-SI" dirty="0" smtClean="0"/>
              <a:t> </a:t>
            </a:r>
            <a:r>
              <a:rPr lang="sl-SI" dirty="0" err="1" smtClean="0"/>
              <a:t>wet</a:t>
            </a:r>
            <a:r>
              <a:rPr lang="sl-SI" dirty="0" smtClean="0"/>
              <a:t> </a:t>
            </a:r>
            <a:r>
              <a:rPr lang="sl-SI" b="1" dirty="0" err="1" smtClean="0"/>
              <a:t>if</a:t>
            </a:r>
            <a:r>
              <a:rPr lang="sl-SI" dirty="0" smtClean="0"/>
              <a:t>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b="1" dirty="0" smtClean="0"/>
              <a:t>don't take</a:t>
            </a:r>
            <a:r>
              <a:rPr lang="sl-SI" dirty="0" smtClean="0"/>
              <a:t> </a:t>
            </a:r>
            <a:r>
              <a:rPr lang="sl-SI" dirty="0" err="1" smtClean="0"/>
              <a:t>an</a:t>
            </a:r>
            <a:r>
              <a:rPr lang="sl-SI" dirty="0" smtClean="0"/>
              <a:t> </a:t>
            </a:r>
            <a:r>
              <a:rPr lang="sl-SI" dirty="0" err="1" smtClean="0"/>
              <a:t>umbrella</a:t>
            </a:r>
            <a:r>
              <a:rPr lang="sl-SI" dirty="0" smtClean="0"/>
              <a:t>.  </a:t>
            </a:r>
            <a:endParaRPr lang="en-US" dirty="0" smtClean="0"/>
          </a:p>
          <a:p>
            <a:pPr>
              <a:buNone/>
            </a:pPr>
            <a:r>
              <a:rPr lang="sl-SI" dirty="0" smtClean="0"/>
              <a:t>                               (… če ne vzameš dežnika.)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       </a:t>
            </a:r>
          </a:p>
          <a:p>
            <a:pPr>
              <a:buNone/>
            </a:pPr>
            <a:r>
              <a:rPr lang="sl-SI" dirty="0" smtClean="0"/>
              <a:t>           </a:t>
            </a:r>
            <a:r>
              <a:rPr lang="sl-SI" dirty="0" err="1" smtClean="0"/>
              <a:t>You</a:t>
            </a:r>
            <a:r>
              <a:rPr lang="sl-SI" dirty="0" smtClean="0"/>
              <a:t>'</a:t>
            </a:r>
            <a:r>
              <a:rPr lang="sl-SI" dirty="0" err="1" smtClean="0"/>
              <a:t>ll</a:t>
            </a:r>
            <a:r>
              <a:rPr lang="sl-SI" dirty="0" smtClean="0"/>
              <a:t> </a:t>
            </a:r>
            <a:r>
              <a:rPr lang="sl-SI" dirty="0" err="1" smtClean="0"/>
              <a:t>get</a:t>
            </a:r>
            <a:r>
              <a:rPr lang="sl-SI" dirty="0" smtClean="0"/>
              <a:t> </a:t>
            </a:r>
            <a:r>
              <a:rPr lang="sl-SI" dirty="0" err="1" smtClean="0"/>
              <a:t>wet</a:t>
            </a:r>
            <a:r>
              <a:rPr lang="sl-SI" dirty="0" smtClean="0"/>
              <a:t> </a:t>
            </a:r>
            <a:r>
              <a:rPr lang="sl-SI" b="1" dirty="0" err="1" smtClean="0"/>
              <a:t>unless</a:t>
            </a:r>
            <a:r>
              <a:rPr lang="sl-SI" dirty="0" smtClean="0"/>
              <a:t>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b="1" dirty="0" smtClean="0"/>
              <a:t>take</a:t>
            </a:r>
            <a:r>
              <a:rPr lang="sl-SI" dirty="0" smtClean="0"/>
              <a:t> </a:t>
            </a:r>
            <a:r>
              <a:rPr lang="sl-SI" dirty="0" err="1" smtClean="0"/>
              <a:t>an</a:t>
            </a:r>
            <a:r>
              <a:rPr lang="sl-SI" dirty="0" smtClean="0"/>
              <a:t> </a:t>
            </a:r>
            <a:r>
              <a:rPr lang="sl-SI" dirty="0" err="1" smtClean="0"/>
              <a:t>umbrella</a:t>
            </a:r>
            <a:r>
              <a:rPr lang="sl-SI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sl-SI" dirty="0" smtClean="0"/>
              <a:t>                               (… če ne vzameš dežnika.)</a:t>
            </a:r>
          </a:p>
        </p:txBody>
      </p:sp>
      <p:sp>
        <p:nvSpPr>
          <p:cNvPr id="4" name="Je enako 3"/>
          <p:cNvSpPr/>
          <p:nvPr/>
        </p:nvSpPr>
        <p:spPr>
          <a:xfrm rot="5400000">
            <a:off x="4067944" y="4221088"/>
            <a:ext cx="864096" cy="43204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sl-SI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SECOND CONDITIONAL CLAUSE  </a:t>
            </a:r>
            <a:br>
              <a:rPr lang="sl-SI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l-SI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Drugi tip pogojnega stavka</a:t>
            </a:r>
            <a:endParaRPr lang="en-US" sz="2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lvl="0"/>
            <a:r>
              <a:rPr lang="sl-SI" sz="2200" dirty="0" smtClean="0">
                <a:latin typeface="Arial" pitchFamily="34" charset="0"/>
                <a:cs typeface="Arial" pitchFamily="34" charset="0"/>
              </a:rPr>
              <a:t>Pogojnik uporabljamo za izražanje posledic hipotetičnih dejanj oz. situacij v sedanjosti ali prihodnosti; pogoj je skoraj neuresničljiv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2200" dirty="0" smtClean="0">
                <a:latin typeface="Arial" pitchFamily="34" charset="0"/>
                <a:cs typeface="Arial" pitchFamily="34" charset="0"/>
              </a:rPr>
              <a:t>                 </a:t>
            </a:r>
          </a:p>
          <a:p>
            <a:pPr>
              <a:buNone/>
            </a:pPr>
            <a:r>
              <a:rPr lang="sl-SI" sz="2200" dirty="0" smtClean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sl-SI" sz="22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l-SI" sz="22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sl-SI" sz="2200" dirty="0" err="1" smtClean="0">
                <a:latin typeface="Arial" pitchFamily="34" charset="0"/>
                <a:cs typeface="Arial" pitchFamily="34" charset="0"/>
              </a:rPr>
              <a:t>had</a:t>
            </a:r>
            <a:r>
              <a:rPr lang="sl-SI" sz="2200" dirty="0" smtClean="0">
                <a:latin typeface="Arial" pitchFamily="34" charset="0"/>
                <a:cs typeface="Arial" pitchFamily="34" charset="0"/>
              </a:rPr>
              <a:t> some </a:t>
            </a:r>
            <a:r>
              <a:rPr lang="sl-SI" sz="2200" dirty="0" err="1" smtClean="0">
                <a:latin typeface="Arial" pitchFamily="34" charset="0"/>
                <a:cs typeface="Arial" pitchFamily="34" charset="0"/>
              </a:rPr>
              <a:t>money</a:t>
            </a:r>
            <a:r>
              <a:rPr lang="sl-SI" sz="2200" dirty="0" smtClean="0">
                <a:latin typeface="Arial" pitchFamily="34" charset="0"/>
                <a:cs typeface="Arial" pitchFamily="34" charset="0"/>
              </a:rPr>
              <a:t>, I </a:t>
            </a:r>
            <a:r>
              <a:rPr lang="sl-SI" sz="2200" dirty="0" err="1" smtClean="0">
                <a:latin typeface="Arial" pitchFamily="34" charset="0"/>
                <a:cs typeface="Arial" pitchFamily="34" charset="0"/>
              </a:rPr>
              <a:t>would</a:t>
            </a:r>
            <a:r>
              <a:rPr lang="sl-SI" sz="2200" dirty="0" smtClean="0">
                <a:latin typeface="Arial" pitchFamily="34" charset="0"/>
                <a:cs typeface="Arial" pitchFamily="34" charset="0"/>
              </a:rPr>
              <a:t> go to </a:t>
            </a:r>
            <a:r>
              <a:rPr lang="sl-SI" sz="2200" dirty="0" err="1" smtClean="0">
                <a:latin typeface="Arial" pitchFamily="34" charset="0"/>
                <a:cs typeface="Arial" pitchFamily="34" charset="0"/>
              </a:rPr>
              <a:t>Paris</a:t>
            </a:r>
            <a:r>
              <a:rPr lang="sl-SI" sz="22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l-SI" sz="2200" dirty="0" smtClean="0">
                <a:latin typeface="Arial" pitchFamily="34" charset="0"/>
                <a:cs typeface="Arial" pitchFamily="34" charset="0"/>
              </a:rPr>
              <a:t>Uporabljamo ga tudi za dajanje nasvetov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2200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sl-SI" sz="22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l-SI" sz="22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sl-SI" sz="2200" b="1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sl-SI" sz="22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sl-SI" sz="2200" b="1" dirty="0" err="1" smtClean="0">
                <a:latin typeface="Arial" pitchFamily="34" charset="0"/>
                <a:cs typeface="Arial" pitchFamily="34" charset="0"/>
              </a:rPr>
              <a:t>were</a:t>
            </a:r>
            <a:r>
              <a:rPr lang="sl-SI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l-SI" sz="22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sl-SI" sz="2200" dirty="0" smtClean="0">
                <a:latin typeface="Arial" pitchFamily="34" charset="0"/>
                <a:cs typeface="Arial" pitchFamily="34" charset="0"/>
              </a:rPr>
              <a:t>, I </a:t>
            </a:r>
            <a:r>
              <a:rPr lang="sl-SI" sz="2200" dirty="0" err="1" smtClean="0">
                <a:latin typeface="Arial" pitchFamily="34" charset="0"/>
                <a:cs typeface="Arial" pitchFamily="34" charset="0"/>
              </a:rPr>
              <a:t>wouldn</a:t>
            </a:r>
            <a:r>
              <a:rPr lang="sl-SI" sz="2200" dirty="0" smtClean="0">
                <a:latin typeface="Arial" pitchFamily="34" charset="0"/>
                <a:cs typeface="Arial" pitchFamily="34" charset="0"/>
              </a:rPr>
              <a:t>'t </a:t>
            </a:r>
            <a:r>
              <a:rPr lang="sl-SI" sz="2200" dirty="0" err="1" smtClean="0">
                <a:latin typeface="Arial" pitchFamily="34" charset="0"/>
                <a:cs typeface="Arial" pitchFamily="34" charset="0"/>
              </a:rPr>
              <a:t>tell</a:t>
            </a:r>
            <a:r>
              <a:rPr lang="sl-SI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l-SI" sz="2200" dirty="0" err="1" smtClean="0">
                <a:latin typeface="Arial" pitchFamily="34" charset="0"/>
                <a:cs typeface="Arial" pitchFamily="34" charset="0"/>
              </a:rPr>
              <a:t>her</a:t>
            </a:r>
            <a:r>
              <a:rPr lang="sl-SI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l-SI" sz="22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sl-SI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l-SI" sz="2200" dirty="0" err="1" smtClean="0">
                <a:latin typeface="Arial" pitchFamily="34" charset="0"/>
                <a:cs typeface="Arial" pitchFamily="34" charset="0"/>
              </a:rPr>
              <a:t>truth</a:t>
            </a:r>
            <a:r>
              <a:rPr lang="sl-SI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sl-SI" sz="2200" dirty="0" smtClean="0">
                <a:latin typeface="Arial" pitchFamily="34" charset="0"/>
                <a:cs typeface="Arial" pitchFamily="34" charset="0"/>
              </a:rPr>
              <a:t>      lahko uporabiš enega ali drugega, ampak je bolje, če uporabiš WERE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Puščica dol 3"/>
          <p:cNvSpPr/>
          <p:nvPr/>
        </p:nvSpPr>
        <p:spPr>
          <a:xfrm>
            <a:off x="2915816" y="4653136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 fontAlgn="t"/>
            <a:endParaRPr lang="en-US" b="1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259632" y="548680"/>
          <a:ext cx="6912768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/>
                        <a:t>IF CLAUSE (pogojni stavek)</a:t>
                      </a:r>
                      <a:endParaRPr lang="en-US" b="1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/>
                        <a:t>MAIN CLAUSE (glavni stavek)</a:t>
                      </a:r>
                      <a:endParaRPr lang="en-US" b="1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err="1" smtClean="0"/>
                        <a:t>condition</a:t>
                      </a:r>
                      <a:r>
                        <a:rPr lang="sl-SI" dirty="0" smtClean="0"/>
                        <a:t> (pogoj)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err="1" smtClean="0"/>
                        <a:t>result</a:t>
                      </a:r>
                      <a:r>
                        <a:rPr lang="sl-SI" dirty="0" smtClean="0"/>
                        <a:t> (rezultat) 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err="1" smtClean="0"/>
                        <a:t>If</a:t>
                      </a:r>
                      <a:r>
                        <a:rPr lang="sl-SI" dirty="0" smtClean="0"/>
                        <a:t> I</a:t>
                      </a:r>
                      <a:r>
                        <a:rPr lang="sl-SI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sl-SI" baseline="0" dirty="0" err="1" smtClean="0">
                          <a:solidFill>
                            <a:srgbClr val="C00000"/>
                          </a:solidFill>
                        </a:rPr>
                        <a:t>had</a:t>
                      </a:r>
                      <a:r>
                        <a:rPr lang="sl-SI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sl-SI" baseline="0" dirty="0" smtClean="0"/>
                        <a:t>a plane</a:t>
                      </a:r>
                      <a:r>
                        <a:rPr lang="sl-SI" dirty="0" smtClean="0"/>
                        <a:t>,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/>
                        <a:t>I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baseline="0" dirty="0" err="1" smtClean="0">
                          <a:solidFill>
                            <a:srgbClr val="C00000"/>
                          </a:solidFill>
                        </a:rPr>
                        <a:t>would</a:t>
                      </a:r>
                      <a:r>
                        <a:rPr lang="sl-SI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sl-SI" baseline="0" dirty="0" err="1" smtClean="0">
                          <a:solidFill>
                            <a:srgbClr val="C00000"/>
                          </a:solidFill>
                        </a:rPr>
                        <a:t>travel</a:t>
                      </a:r>
                      <a:r>
                        <a:rPr lang="sl-SI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sl-SI" baseline="0" dirty="0" err="1" smtClean="0"/>
                        <a:t>around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baseline="0" dirty="0" err="1" smtClean="0"/>
                        <a:t>the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baseline="0" dirty="0" err="1" smtClean="0"/>
                        <a:t>world</a:t>
                      </a:r>
                      <a:r>
                        <a:rPr lang="sl-SI" dirty="0" smtClean="0"/>
                        <a:t>.  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Če </a:t>
                      </a:r>
                      <a:r>
                        <a:rPr kumimoji="0" lang="sl-SI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bi</a:t>
                      </a:r>
                      <a:r>
                        <a:rPr kumimoji="0" lang="sl-SI" sz="18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imel/a</a:t>
                      </a: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letalo</a:t>
                      </a:r>
                      <a:r>
                        <a:rPr kumimoji="0" lang="sl-SI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bi</a:t>
                      </a:r>
                      <a:r>
                        <a:rPr kumimoji="0" lang="sl-SI" sz="18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potoval/a </a:t>
                      </a:r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 svetu. </a:t>
                      </a:r>
                      <a:r>
                        <a:rPr lang="sl-SI" dirty="0" smtClean="0"/>
                        <a:t>   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/>
                        <a:t>IF + PAST SIMPLE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/>
                        <a:t>WOULD</a:t>
                      </a:r>
                      <a:r>
                        <a:rPr lang="sl-SI" baseline="0" dirty="0" smtClean="0"/>
                        <a:t> + INFINITIVE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aseline="0" dirty="0" smtClean="0"/>
                        <a:t>                    (nedoločnik)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50" name="AutoShape 2" descr="data:image/jpg;base64,/9j/4AAQSkZJRgABAQAAAQABAAD/2wCEAAkGBhAQEBUUEBISFBQVFRgVFxIVFBAQERQQFhQYFRQSFRYXGyYfGBsjGRUWHy8hIycpLC4sFx8yNTArNycrLSkBCQoKDgwOGA8PGi4gHyQ1LCwsKio1KiopLCopNTAsLCwpKSosKS8pLCwpLCkpKSkpLCwsKSksKSwsKSkpLC0pKf/AABEIAMIBAwMBIgACEQEDEQH/xAAcAAEAAgIDAQAAAAAAAAAAAAAABgcDBQECBAj/xABKEAACAQIDAwYKCgADBAsAAAABAgMAEQQSIQUTMQYHIkFRchQXMjM1YXGRsrMjQlJTVHOBk9HSJKGxQ2KS8BUWJURjdIKio7TB/8QAGgEBAAMBAQEAAAAAAAAAAAAAAAMEBQIBBv/EACsRAAIBAwQCAgEDBQEAAAAAAAABAgMRMgQUITESYUFREyJCgQVxobHRM//aAAwDAQACEQMRAD8Ar3D8RUt2L1VE8PxFS3Y3VWDPsvxMvLbzUXeb4RUSqW8tvNRd5vhFRKhYp4ilKUJBSlWbyU5qcPjMHFO88ytICSqiLKLOy6XW/VUlOnKbtE4nNQV2VlSrj8SGF/E4j3Q/1p4kML+JxHuh/rUu1qEW4gU5Srj8SGF/E4j3Q/1p4kML+JxHuh/rTa1BuIFOUq4/EhhfxOI90P8AWniQwv4nEe6H+tNrUG4gU5Srj8R+F/E4j3Q/1p4j8L+JxHuh/rTa1BuIFOUq4/EfhfxOI90P9aeI/C/icR7of602tQbiBTlKuPxIYX8TiPdD/WtTtXm52XhTabHTK1r5Ascklu3IiFreu1qbWoeqvBuyKypU1xPJvZQH0U+NlNr2EUcIHqZplX/K9dNkclcHPOkTtiY94cqMGhk6WUkBhult5J1GYafrXm3n1wTfq8XPxdl82ZDaVbw5mcF+Knv2Wgv7stZBzI4Q/wDecR7of617tahBuaZTtKuPxH4X8TiPdD/WniPwv4nEe6H+tNrUG4gU5SrG5a82EGAwbTxzSuysi5WEYXpOFPAA9dVzUM6bg7MlhNTV0KUpXB2KUpQClKUBjw3EVLNj9VRTDcRUs2P1V5PspxMnLbzUXeb4RUSqW8tvNRd5vhFRKvSxTxFKUoSCrs5IbTli2ZhBHA0uZHAINgrb1gM2hsLldddLm2mtJ19Cc2o/7Kw3cb5r1c0eTKmqxRwOUs5Uf4SUAkgXNiOBDMLaDpr2/X06OvLbWnjN8jveUR5AjrkQuQr5rEMCgVz2X/SpNlFdXHYBWkZ5GI+UmIF82GNzcgAy9FciMMxydVzfT2Am4HEm3sS2XLG0QuLjI8pYEkAeSApuD18CNeqvVyk21Jh4ldAt89jcE3UI7foejXt5O4t5YA0ls2eVeAGiTyIug/3VFAaVuUmKyH6Bg5QG9pSokMeawGS/laAe8rXrbb8oUEQtcpmIO8FmzWyGyHgNT/7c1SLLTLQGi2ZtiWWULJhyim9mJYkEZtD0QB5PafKXtrebsdVdgtc0B1y0y12pQGm5TPiRh2GEW8zEKtyoy5mAZ+lp0VLNr1gceFV/szkhPPCJN7GBIM5uJsQzE8WdiUufXrrVibT2usRyqpeQgsIxp0QbZ3c6RoD9Y/oCdKr/ABMql+liF3Ubl2zuvgW/Mm+WOMR3ZwM/ksLlRrkDC/jin2WKOoqUcHYjWIikw88kbhbocpynMjAorhl0BHRddDre41tc4pFMhv1dhtp/z/NTfamyoMTCZpRDJeEiPEPZkuykRMMhJcZ2UhelqdLmonBgJUTNuJURTkLMqhUcMIwpubnpWGg91VqlJxd4n1ej/qMJrwqtXt2/m/o1xwqIGO7W4uRZEDXtpYgXBv1irw5N41ZMLFaZZiI0VpFYMGkVQHJPbmvodap4RnsN+y1z7gKlnIh54QzrCzLiAjIzSwxxsBciQ6s9yrgeTeyC9tAOqDburFL+t0oWjKNk/pIsm9L1FpdpYwqWMuGgFwB0HlF+wvI8Y9Xkjq/T17MxuIXELDOyOXjkkDqm7I3bxqVdczDXeCxBHBgR11ZaaPmmmuzV87noqT8yL5q1Q1XzzueipO/F81aoasvV5o0NLgKUpVQtClKUApSlAdcNxFSzZHV7aimFGoqV7J6vbXMsipE78tvNRd5vhFRKpby281F3m+EVEq6J6eIpSlCQV9C82norDdxvmvXz1X0LzaeisN3G+a9XNHkypqsUSesU50PsP+lZawz8D7D/AKVpFBEQ5ZS/4bXra36mOUj/AErfcnSN01urEYkey2KlFqjfLU/4YfmL8uWpDyX81J/5rF//AHJq8XRJVyN1SlcE16RHNK4JrgUB2NeXG7QjhXNK6oo+s7Ki+9iBXpNRnaey3TEPOsSz5svHLv4bIFtCWNiptcrdDck3a9gQ7Ou0No4aezLhTiit8rtCojF+ySYAW7ob2V402Uxd5zDEZMtgMkjBLCyi76HguqovDhWHG4RJxnR87A2aFzLHHfiUkUZZI37DbhxVgBXEAw1wMNhoosZwN0RpIUNg85ck7xLHRgSGJA+1lktYkso+zUjBkqMOGkkkErLYuxhLBbSShAAV6ZmUjMdIZSLO169MfJZkXdlzusuXdsk5Fgbi8YxCw+6MC+tq9fJzCIzySdPLfJEw6TZBYsS1+kWtExPHMW7TW+ntGpYzOqqrMQQw6Ki546cAa6ilbkkhFW5Ie/JWAyxQx79wlpJGkmlZgB0reULE3Gn/AIqEcCKkGytnzTYeKQyR4eJ41dY4o0ZkjZFKrnkuosthpGALeqvNyeQsple5eWRi5+oAJGTLf1EP+hHZWPYuJ8Iw6QMQIoFEMgHSEkkYyZSL+aGQ98gg6AhuLNdHEnJ25OkWzo3kbEiZ1jjUFZZCkryAHM0oLoWWMiyqI8ua5IFit5JsHBOS08oIeQABDxihUkpGdfKuzM3+81uCivLh4/CplYqN1E/Vqsk6Hj3Yzw7XF/qC8kRbCuX9HD+iHc7noqTvxfNWqGq+edz0VJ+ZF81aoasvV5ov6XAUpSqhaFKUoBSlKA5wvEVKtldXtqLYUaipVsrq9tcSyKkTnlt5qLvN8IqJVLeW3mou83wiolXZPTxFKUoSCvoXm09FYbuN816+eq+hebT0Vhu43zXq5o8mVNViiT1rdtbWXDpmZJH1Asi5jc9p4KvaSQK2VYpVuDbjbj660jPKr2lj5JSXYvlJnYoXLxAKwSLIhHRKZnQ8LnUXBBqweTSWib14jEt/xYuU1ptvbBEjxqcqNNIweUKpchcPKRmOhOqpxPUOyvb/ANOYTBHdyTqC8zkk3ISSaRpRGxUEJ5ZtmI0F6Hr7Pfyh26mDgaaQEgFVCqOkzscqqL6C5PE1WuJ5z8fIfoUhQA6gJJiXt1hiCoH6AVuecLHSSB4XZY4xJE1sgMrRKUdp0Z5VDWYsuRUc9DUdIW1GzcfNhsMUVsQscIOsc0KDevmdYgWwyhmLEHMGa4YWzEqCaLNCpSgm5Q8n7vb/AAe3YXOpKZQuMSIISLyR50MYI0Z0Zm6N+OoIGtqspJL/AOtU/tPZ5xmaRpppSilSw3JIjRZJZFcMM17hFW4Xy2PAa7HB4rEB2fCzx4VbZVgmeR4ZVTomUSPmzOdAbAEDL0mGp8SPK8qU7SgvH7Xx/BagNcMl6hmwOV+IJc4xcPu1sBNhnOIvITpGYozIw0BNzbsrdx8r8GTYy5CdBvUlw4J7AZVUGvSu1Y421saN+mG3UgB+mHHLxyuOEiX1yn9LHWoVhwTMsuOWIyR7oLBkzR+DYmXdhgJLsJc4zFTr0bag2WccpMO02GdEVWJHkkA5gGUsmugJAIBPA2PVXk5P7GwR+lgjIZWZSGaUuklhmDIx6L2IB0vbrIOq4uetuS+De7Nh4rtxZVVGPtZbE1j/AOpuDAOWIr3ZZ0/zVxW7UWrmh4Qjb2FxOGCiHfSwE9MgiTEYeO4zGJmJZ9LnUMy2NjwA1OBwYxUxXAsMMEYCTJMS+5vYtGFRlBYrwMh1OYqGJvZTLUB5QbUxCYmTDKZGUukl45bYrdyjzUIOos0cpuDoGHADVc9uTjA4NYkCIAFUAAdgAAA/yr011Wu1DwhnO56Kk/Mi+atUNV887noqT8yL5q1Q1ZmrzRo6XAUpSqhaFKUoBSlKAyYXiKlGy+r21GMINRUo2X1e2o3kVY9Dlt5qLvN8IqJVLeW3mou83wiolUhNTxFKUoSCvoXm09FYbuN816+eq+hebT0Vhu43zXq5o8mVNViiT11kYAXNdq8e1YneF1jfIzCwe2YrqLsBfja9vXatIzyIcruWAW8cROl+kps7MDlKIR5CgnpSdViF1DMmjwOz3Ft+wh3maLyRJMFZczRpGTlw6MG4td3zXPG9MHs4QZg7C4Do0z7tJImjYh1SMMcp3ZjCMbk75CCNEPqwOymliVIsqRkKvhEqFHeTKkiZIFVQMrluOZiL2YWU0BxgthO4d4o5Fybt1jmxMj4iSQKrZZow5jiumi6ZlYK3Vr4JxHI6uuRpXsq7+YtJqLATLCRustmBGdeGURk2v6sDt9SWVRKwfSUqzNlKoimfdBSUzFmubklkIueiD3h32Fzo7Qyh4VkEeSWaKWK9nIbPlUKxUklLEOp9Q9sJcLsx4HlIilo1Rd5GLI6hnzK4YLPEZS85B06KrIDYWJzE0TZeLkUOfBEYqoy+DpmCj7bBT0iNTYWBaw4XOXDQyYqRcQ7OMsbLDIAqMRI+8ZwoJG7+qFYkMoF72LHGm3ZmlERidOhe4QI8lib7tZyoVQoBIIJ1IBPEzQilzIzdRWqSfjTa47uYtkYebDzlp+gDZUdHV4OllGQ3VWjuyAKCuW7cSSLzBcTmUrJ16EEdFgdCGXh6rGvAyh1NxowsVYaWYaqw7LaEVj2U5KshJYxSGPMTdmXKskZJ6zu5UBPWVJ66qa+h4Wmmd6DU/nUozXKNrsTF7hzh3YlMpeBySSYlPTiZusx3FieKFeJVjXr5Jj/DKxFjI0kpP2t5Izh/UCrKQDqBYHUVo9uYJmwsuW4ZFMi28q6qc6jvRmRP/XUwwbqyApYqQCpHDIQCtv0tXNGfnHk0GZ6UpUx4K0mF12hPqejBApHVcyYhgfdW6Y1pth9OXEyfanKDr6MKLEev7ayUBuQK5pSgIZzueipPzIvmrVDVfPO56Kk/Mi+atUNWZq80aOlwFKUqoWhSlKAUpSgM2EGtSfZnV7ajWEFSbZvV7aieRVXRxy281F3m+EVEqlvLbzUXeb4RUSqUmp4ilKUJBX0LzaeisN3G+a9fPVfQvNp6Kw3cb5r1c0eTKmqxRJmNa7aO2IYbBiSzeTGimSRtfqquv6mw9dYNv7TaMKkWUySXtmuVRFtnkYCxIGZRa4uWUXGpEYw2zcOzvdYp5CSZDKY8RLe9+kNQgHAAKoGgFXalVQ7KCVzyYiWNZYziTGZ5iQ6SCORoiZnOGlNrhbKVjax4ZTfoXrrt/Zcm7BlZWKtqMkcQjYgokiHVlILZSS5sHzaZdfbFyehxJfehy0bSQBw7Kzw9AhZD9dlBMeYgnonjxrL4LNNHJEShdLwytKWAMRU7vEMBq+eMi4uvSD6i1d0KsZXi2dwa5TIzjz4PPLmQxyPGxkcAFQk8wdZcgkZFO8jPE8XW5AWpDHgJRDdRneC8qKtzZbne4ZW61aPKF0FmUdQUDDFs/CpKJ4FE+IQAHEyyuuHTLcFy9/pG6TaICLn6lMUuIkZRM0Lq3m7NL4LJICeiFQjIdP8AarLc8GJFqki1exHUsoO6uZWhKdOG2U9IxnoI5bXOpt9E5uL6WPWL9KsZkllFkhCkG4abKVVhpdUjYliAbXzIONmIryRTjGSOoFljIDKcrNG1gWTrAkMhdS3ELF0bby9beT6CF26T7tHfpszk5VZwpY6kaWudfXV2PKf0fM1V4SSfMv8Av+zBgcGyhXxLK0gvZ7kRi+hEasAEuONrk9ZNZtnpeXEEXKmSMXsfLGHjD2PX0RH+t/XRdkQpGZMQsTsqlpJ5UR/JW7kZgciaGyrYWtoTXd9jGI5sOgjf6pVTEjm/kSqgCsp4EkEi9wbisvUamM4+CRuabSOjP8jld26NzG1rEjgASPZ1V25JG2GEf3EkkHryxSMkf/xhK82AxiyorqCA31W0ZSCVZGH2lZSp9YNeTYPKDCxyYoNNCAZldfpEuc+HhDWF7sc6sLC5qrpW1KUWWUTClaWHlZhmUOzFEbyZJFaONx2qx0A71j6uFd5OVeCXjioNRcDexkkeoA3P6VfPTaScP1H+tarkmh8DhZvKdM7ak9KQmRj72J/WsA5XQydGBJpmtmAWN41K5gL55si2vpe/bXp5M4SSHCwxy5cyRqpyksunAAkC9hYXsOHAUBtqUpQEM53PRUn5kXzVqhqvnnc9FSfmRfNWqGrM1eaNHS4ClKVULQpSlAKUpQHpwg4VJdm9XtqOYQVJNndXtqH9xWXR15beai7zfCKiVS3lt5qLvN8IqJVMS08RSlKEgr6F5tPRWG7rfNevnqvoXm09FYbuN816uaPJlTVYo45So8UiSIylpMsO7dSyEXeTNmVgy5RnY8QQg0uAa1+EjeWaMytHmiuypGDpnV47uzMWykF+iAoJXicor17fmD4tVJsIYSxOlleZigY+yOGb9HNYNhOBZyuspEh6jY2yKb/ZiEa+1W9dSV8uCmoqxrMNK0i2R5FRZJA+XeBYxvZBmleO0krOQXJDKq59RwrEuzYJZckaRSsqglkD4aEi5N5WZZDK12BGUNl4gjNrkweG+ijVA0jTrMrxbx4RmjdxJJnXtfSxB1fq1v12fipoknVCEviULNKSrJG2HChWazZWvAq3INgSew1ai0nwTqK8U0dWkMc5EjlELLG08USSZnVhIEM0rXVlAGgi+qbaitJJhJ2dTklYyMEljYsBnZQTmdmS8kbh2BYt5tCrXJrb4+cvDPHYqzCxAdd3JllZmnWUhVuALZrA3RiRcCtjtHbUU6wJv0BIJlyDeESKqsoRSuc/SXyhRmOhGleyfPBy4Xfo8KTLBGpZnXEZ/pFMpkim3YQSXaZ7KSC6qVI6SWuRod7BIksaspBR1BBPAow6wertB7CDUDkgeFwJYZQt2AlePCYORhIjKZN84EkcmZi3Ai9+lYmtz/0k64abI0LZlmYL4TC2IiaW9hljzCT6R9CCpJbWp6VXx4kzI1ukVZqVNWaN3snEE4eMHMUaMZQ+rLE4ukbfashAJPHrvxOHaWycMkLuIlXKC3QzRdYLE7sqCbX412giCYgqvk7qMKOrLDJLHpr9mWL/AC7a2GOw+9gkTjnjdRa17shAt67kViTl41OOmaElaySPVHhljARAFVdAo0AA6hUV20uXHErcFvBSbEgklsQtzbjcRipPg8RvIo3NruiObcLugc2/U1F9uFji3IBIQ4dTlBOqK8p/W2JGnsqXS/8Aqzldm75LtlweHsNd2utzYjXsqPcoAUxEgUlVJWXKGZR9KHz6XsfpIZG9stSPk/MUwkKlQQgKNpwdJHRv81PVWl5YyA4jMOBhjt6sks2b5qe+tFdliS/SuDNyQ6DySAA2SNOy2YyyHq61MXu9VTnBYkOt/wDKoHyWlJEqg3vunt6sjRf6wn31NdlRMqnMLa6cLn229ZNeX5sJRX47/JsqUpXRXIZzueipPzIvmrVDVfPO56Kk/Mi+atUNWZq80aOlwFKUqoWhSlKAUpSgPZhRUj2f1e2o9hRwqRbP4D21X/eVl0dOW3mou83wiolUt5beai7zfCKiVWCWniKUpQkFfQvNp6Kw3db5r189V9C82norDd1vmvVzR5MqarFGr28A2JnQ/wC03CW69zu5XlI9WRZ19prBNKywyyZmGfEiK6+UiGaLCM0fUp+jexFrFwdK2fKLYrjE+ExulzFuzG4exKvmVlZdVNmcHRtDw7dLjHlGHaBoM28LP9C0mJkSJsSZS5QRKRYFrG9ywAA4kWqkW5cFNY3O0uFRHCx5kcK24UtJD0NB4NkYgWuB0gddbm/H04XDYdoZJJgFBnnjKZSzZr+DKoC3Oa0dwRcnOe0k62blEWltEkquSY1Dq8dkZVkjUxld++sbG6ofLtfrr1YHZmImR2uwjldmbM6xo4+jVrKA2UtJHKyuD5LKLnqkt+nks3X6Vex649rxFN1IBOjCRVZATLkC8JIsoKtYnpDTW9hWs2RsXDrh4ppY/pJUiMjFpWzSzMgBKhsvlyjqsAfVW/2yoE0TLl4OjBbCUs8bZS/2o7IdNO2+laGfbcS4OEbxBJbCWje8TFhLhzYK4BI6J6Q00OulQ1L2VvlnFRxsrL3z9mww0+EjkZI4oo2V447iKOMPJKGYKrILnVWBvpcWr07diWSEZhcmWBQx1Zc+JiQlSfUxrSxYaMviQ00YUJGiSmSMfSmKOR59WtZZVDe1pBWwm2xDPhc6kFkaGaRUDOEEeJieRc4GXTK1tdQLi41qH8TU4tfyV2eqKLM4b62UrfXRXKMR74191eiA2YX7Rfq668+FxsJIImgIva4lhI0Fjwauu1NqwiN1hKzTFGCxQnfOXKkLmyXyC5BJawAquoycuiackuPsz8mkPgWGBBv4PDp133KVrMHyZXGNJOzgLJM7IVjj3m7QiGO8jBiVIizBbAdLiev0YnEGOC0hOHgjRUeVmvOUAWMZBHcR30Ga5bpaKpsQxhtl3OKWOMdDchxEgVF4K8REi5QjXuTYA8ALVdoU3Fyl9kSi+zZSweA4VEhhmmEQVAqKpbLYneOF6uN8qk9IaVoMZhcTi2VzCYcqso6SwrZirEuZImdzeNLfRIBrqSayy4ZWtnwqYi/11xZxg10bo4rKLeoE+zhWyLoiqimNVGiqMkagXtZRoOPZVh8ck0IefDdjDsDZiYe5d2kkawLEuyiMMxVFzHgC7kkBbluAAqYRDoiovs4pNIVRs1uJS7Lf7OcdAsOwG47KlEaWAHZSPPLPKygrKLM1KUrsrkM53PRUn5kXzVqhqvnnc9FSfmRfNWqGrM1eaNHS4ClKVULQpSlAKUpQHvwo4VIdn9XtrQYUVv8AAdXtqssyuujpy281F3m+EVEqlvLbzUXeb4RUSqySU8RSlKEgr6F5tPRWG7jfMevnqvoXm09FYbuN816uaPJlTVYo3WNwu8Fv+eI/itFjdghrs8ano5SdblASQrW8oXJOvC5qU2rgrWjYqRqOKt2Qw7LKp/hiiHMCyofBmkSzAoZY0LKbkG4FzltcXvWnbYuLS6YfeRQ594Innw8qodbGJt08i2YAgG4GtWO+GU8QP9K6jCJ2CiPXNN3IIuwJiUbFTiTKMuVAEzDKylXlCI5Q5icvXqC1rg7iRM62OqgWy/UA7MvAVJhCvUB7hXIUdVqWv2dRrKPxf+5E4cHEo83EDe4YRxAj2ELce+vaMG8guDfs1J9X6Vu2wsfWq/8ACK7pCo8kAeyvLHTrpYojr7Ov5cUbnteNJCPeL2rMmEcrlVcq/ZVci+4AAVvslcha9sc/n+bIj67KYlS6XCsGGvBwCFYW6xf/APa6xcmYowdxEkeYEHKgVjcAG7WJN8o434VI7CuLCljiVVyd7ETh5MtHlLNI+UaZnuisRYusahUQkadEAAE2Aub4YuSsAsq4WEhQEsUj0RQQFJOpFnbQk3zG971MjauMteWZ6qtlayMcEAUAAAAC1hoAOweqswFAa5rohFKUoCGc7noqT8yL5q1Q1XzzueipPzIvmrVDVmavNGjpcBSlKqFoUpSgFKUoDZYYVv8AAdXtrQ4YVvsD1e2qqzK/wY+W3mou83wiolUt5beai7zfCKiVWiSniKUpQkFfQvNp6Kw3cb5r189V9C82norDdxvmvVzR5MqarFEnpSuGrSM85tXBFcKa7UBGuUM2JhJljlRYy0CZSmZgXnjjdrnS2RifVatdjuWEuHmnVo1ZUdcpz7vIjJDYy9DooXd7OSbkEWFiamhQGuBEKAhmM5Uz+D70KqvnxaZdWX6COcx57rfXdodLeULXBr2YfamJSVkuJiuDEwWyx55zI4tmC6XAA4eu1SOSIAG1RGLlmI5XWVQQJjEMuVQLzzRq7FnP3QB04njrZQOrcvnsreDsFZwgLM6NYslmsU4ZJYnNyLXccUNZpOXBWGGTd3Mwc5czDLkYIAGyWa5I/S5GYa1hj5x4RHmaF/JUtlkgIDHDnEsNXBsEB1IFzwr14/lnFBO8bRtZVjbMrLcoyZmNiQbjSyi5bWw0NAYxyplliw8ioyFsSYnjAEjFFjlawLBbElU108r1155uXrh5F8HIysVBaS1nCqwWUKhEZbMFUXa7aXtrXvxvLSGKZ4nikJVghYGIg33HAZ8xt4VH1dvZr4cLtmWck4KGJM6iY52Ul5GLqxJicg3Cxa8dSDwFAc4LldNIcS6xG0SIywt0ZRZ51mz9HRssSsF14rr0tE/L11JBgIFlNy7LZX3OV2GTRTvxr2xyD6tSmXZ8cqFZFDqeKsLg2OlwfYPdXp3IoCI7I5RzSYqGNsoDq8nCzGORGkhUC31FARmvqytoKmVYkw4HCstAKUpQEM53PRUn5kXzVqhqvnnc9FSfmRfNWqGrM1eaNHS4ClKVULQpSlAKUpQG1wwreYHq9taTDit3ger21VjmV/gx8tvNRd5vhFRKpby281F3m+EVEqtElPEUpShIK+hebT0Vhu43zXr56qSbK5xNoYaFIYZUWNBZQYo2IBJPEi51Jqxp6ipybZBWpucbI+iKVQXjY2r98n7MX8U8bG1fvk/Zi/irm7h7Ku1n6L9tSqC8bG1fvk/Zi/injY2r98n7MX8U3cPY2s/RftKoLxsbV++T9mL+KeNjav3yfsxfxTdw9jaz9F+EXrAcDH9heN75VuDxuNONyffVFeNjav3yfsxfxTxsbV++T9mL+KbuHsbWfovbwGP7Cdnkrw/5J99cthEPFVJBBBIBItwt2WubdlUR42Nq/fJ+zF/FPGxtX75P2Yv4pu4extZ+i9vA0vfKt+N7Am+n8D3CuyYZV8lVHsAGnG2lUP42Nq/fJ+zF/FPGxtX75P2Yv4pu4extZ+i/aVQXjY2r98n7MX8U8bG1fvk/Zi/im7h7G1n6L9pVBeNjav3yfsxfxTxsbV++T9mL+KbuHsbWfov2lUF42Nq/fJ+zF/FPGxtX75P2Yv4pu4extZ+iyudz0VJ+ZF81aoapDtnl9j8ZCYZ5FaMkEgRxobqQw1AvxFR6qVeoqkrot0YOEbMUpSoCYUpSgFKUoDb4et3ger21pYBW6wXV7aqRzIPgxctvNRd5vhFRKpby281F3m+EVEqtndPEUpShIKUpQClKUApSlAKUpQClKUApSlAKUpQClKUApSlAKUpQClKUApSlAKUpQClKUBucPW5wXV7aUqnDMg+DFy281F3m+EVEqUq4d08RSlKEgpSlAKUpQClKUApSlAKUpQClKUApSlAKUpQClKUApSlAKUpQClKUApSlAKUp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Slika 5" descr="type 2"/>
          <p:cNvPicPr>
            <a:picLocks noChangeAspect="1"/>
          </p:cNvPicPr>
          <p:nvPr/>
        </p:nvPicPr>
        <p:blipFill>
          <a:blip r:embed="rId2" cstate="print">
            <a:lum bright="-10000" contrast="20000"/>
          </a:blip>
          <a:srcRect l="23540" t="7161" r="19760" b="14720"/>
          <a:stretch>
            <a:fillRect/>
          </a:stretch>
        </p:blipFill>
        <p:spPr>
          <a:xfrm>
            <a:off x="0" y="3608039"/>
            <a:ext cx="3419872" cy="324996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grada vsebine 3" descr="if-claus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032" t="9742" r="2467"/>
          <a:stretch>
            <a:fillRect/>
          </a:stretch>
        </p:blipFill>
        <p:spPr>
          <a:xfrm>
            <a:off x="899592" y="1183666"/>
            <a:ext cx="7290606" cy="5029966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755576" y="692696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WHY DIDN’T YOU DO YOUR HOMEWORK?!!!</a:t>
            </a:r>
            <a:endParaRPr lang="en-US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1403</TotalTime>
  <Words>469</Words>
  <Application>Microsoft Office PowerPoint</Application>
  <PresentationFormat>Diaprojekcija na zaslonu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Constantia</vt:lpstr>
      <vt:lpstr>Times New Roman</vt:lpstr>
      <vt:lpstr>Wingdings 2</vt:lpstr>
      <vt:lpstr>Potek</vt:lpstr>
      <vt:lpstr>CONDITIONAL CLAUSES</vt:lpstr>
      <vt:lpstr>PowerPointova predstavitev</vt:lpstr>
      <vt:lpstr>1. FIRST CONDITIONAL CLAUSE             Prvi tip pogojnega stavka</vt:lpstr>
      <vt:lpstr>UNLESS = IF … not …</vt:lpstr>
      <vt:lpstr>2. SECOND CONDITIONAL CLAUSE      Drugi tip pogojnega stavka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CLAUSES</dc:title>
  <dc:creator>uporabnik</dc:creator>
  <cp:lastModifiedBy>SIO</cp:lastModifiedBy>
  <cp:revision>21</cp:revision>
  <dcterms:created xsi:type="dcterms:W3CDTF">2011-04-27T18:54:31Z</dcterms:created>
  <dcterms:modified xsi:type="dcterms:W3CDTF">2020-04-16T20:43:43Z</dcterms:modified>
</cp:coreProperties>
</file>