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84" r:id="rId6"/>
    <p:sldId id="260" r:id="rId7"/>
    <p:sldId id="266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6" r:id="rId28"/>
    <p:sldId id="285" r:id="rId29"/>
    <p:sldId id="281" r:id="rId30"/>
    <p:sldId id="283" r:id="rId31"/>
    <p:sldId id="282" r:id="rId3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90" d="100"/>
          <a:sy n="90" d="100"/>
        </p:scale>
        <p:origin x="4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7AFB-336A-4FCD-98DB-394A7867B8DF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EA10E46-F9BD-42FD-953F-3D74793426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968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7AFB-336A-4FCD-98DB-394A7867B8DF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A10E46-F9BD-42FD-953F-3D74793426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322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7AFB-336A-4FCD-98DB-394A7867B8DF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A10E46-F9BD-42FD-953F-3D747934266D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4935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7AFB-336A-4FCD-98DB-394A7867B8DF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A10E46-F9BD-42FD-953F-3D74793426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131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7AFB-336A-4FCD-98DB-394A7867B8DF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A10E46-F9BD-42FD-953F-3D747934266D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8566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7AFB-336A-4FCD-98DB-394A7867B8DF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A10E46-F9BD-42FD-953F-3D74793426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1984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7AFB-336A-4FCD-98DB-394A7867B8DF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0E46-F9BD-42FD-953F-3D74793426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006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7AFB-336A-4FCD-98DB-394A7867B8DF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0E46-F9BD-42FD-953F-3D74793426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33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7AFB-336A-4FCD-98DB-394A7867B8DF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0E46-F9BD-42FD-953F-3D74793426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306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7AFB-336A-4FCD-98DB-394A7867B8DF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A10E46-F9BD-42FD-953F-3D74793426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281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7AFB-336A-4FCD-98DB-394A7867B8DF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A10E46-F9BD-42FD-953F-3D74793426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18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7AFB-336A-4FCD-98DB-394A7867B8DF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A10E46-F9BD-42FD-953F-3D74793426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047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7AFB-336A-4FCD-98DB-394A7867B8DF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0E46-F9BD-42FD-953F-3D74793426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262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7AFB-336A-4FCD-98DB-394A7867B8DF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0E46-F9BD-42FD-953F-3D74793426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191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7AFB-336A-4FCD-98DB-394A7867B8DF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0E46-F9BD-42FD-953F-3D74793426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636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7AFB-336A-4FCD-98DB-394A7867B8DF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A10E46-F9BD-42FD-953F-3D74793426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507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7AFB-336A-4FCD-98DB-394A7867B8DF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A10E46-F9BD-42FD-953F-3D74793426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984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urska.jeraj@os-brinje.si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Kompozicija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83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Vodoravna (horizontalna</a:t>
            </a:r>
            <a:r>
              <a:rPr lang="sl-SI" dirty="0" smtClean="0"/>
              <a:t>) kompozicija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" name="Picture 2" descr="C:\Users\Urška\Desktop\images.jpg" title="Kazimir Malevech (1878 - 1935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5" y="1397470"/>
            <a:ext cx="4393620" cy="28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33" y="4597879"/>
            <a:ext cx="4626333" cy="170099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31" y="1597075"/>
            <a:ext cx="3893269" cy="26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3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Trikotna kompozicija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39" y="1362973"/>
            <a:ext cx="3484191" cy="5269532"/>
          </a:xfrm>
        </p:spPr>
      </p:pic>
      <p:pic>
        <p:nvPicPr>
          <p:cNvPr id="4" name="Picture 2" descr="C:\Users\Urška\Desktop\_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62" y="1362973"/>
            <a:ext cx="3442826" cy="524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60" y="1362973"/>
            <a:ext cx="3940510" cy="524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6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Krožna kompozicija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5" name="Picture 2" descr="Matisse" title="P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06" y="1312353"/>
            <a:ext cx="3697096" cy="24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53" y="729838"/>
            <a:ext cx="2874306" cy="300827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64" y="3947853"/>
            <a:ext cx="3820095" cy="272372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66" y="3947853"/>
            <a:ext cx="3951736" cy="281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1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70230" y="537845"/>
            <a:ext cx="8911687" cy="1280890"/>
          </a:xfrm>
        </p:spPr>
        <p:txBody>
          <a:bodyPr/>
          <a:lstStyle/>
          <a:p>
            <a:r>
              <a:rPr lang="sl-SI" dirty="0" smtClean="0"/>
              <a:t>Simetrična kompozicija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" name="Picture 2" descr="C:\Users\Urška\Desktop\0c30338b6f2618d7291703d91d8480f0--mexico-city-viva-mexic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9" y="1702278"/>
            <a:ext cx="3178437" cy="340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70" y="1702278"/>
            <a:ext cx="3717984" cy="297747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54" y="1491299"/>
            <a:ext cx="4722723" cy="402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Statična/toga kompozicija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66" y="1564517"/>
            <a:ext cx="3288303" cy="4442707"/>
          </a:xfrm>
        </p:spPr>
      </p:pic>
      <p:pic>
        <p:nvPicPr>
          <p:cNvPr id="4" name="Picture 2" descr="C:\Users\Urška\Desktop\8517763602ac0aadb3a645d655dc58d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59" y="1528750"/>
            <a:ext cx="4559838" cy="45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1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Razgibana kompozicija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" name="Picture 2" descr="C:\Users\Urška\Desktop\3447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4" y="1905000"/>
            <a:ext cx="4567757" cy="309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30" y="1428457"/>
            <a:ext cx="4549140" cy="465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 ugotovil/a kaj je značilno za navpično (vertikalno) kompozicijo?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820174" y="1905000"/>
            <a:ext cx="9684438" cy="4006222"/>
          </a:xfrm>
        </p:spPr>
        <p:txBody>
          <a:bodyPr/>
          <a:lstStyle/>
          <a:p>
            <a:r>
              <a:rPr lang="sl-SI" dirty="0" smtClean="0"/>
              <a:t>Poudarjena je navpična smer.</a:t>
            </a:r>
          </a:p>
          <a:p>
            <a:r>
              <a:rPr lang="sl-SI" dirty="0" smtClean="0"/>
              <a:t>Oblike so razporejene po formatu v</a:t>
            </a:r>
          </a:p>
          <a:p>
            <a:pPr marL="0" indent="0">
              <a:buNone/>
            </a:pPr>
            <a:r>
              <a:rPr lang="sl-SI" dirty="0"/>
              <a:t>n</a:t>
            </a:r>
            <a:r>
              <a:rPr lang="sl-SI" dirty="0" smtClean="0"/>
              <a:t>avpični smeri.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Vzbuja občutek rasti.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61" y="1751141"/>
            <a:ext cx="3642451" cy="501496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03" y="2751835"/>
            <a:ext cx="2379273" cy="41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Poševna (diagonalna) kompozicija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99072" y="1905000"/>
            <a:ext cx="10305540" cy="4006222"/>
          </a:xfrm>
        </p:spPr>
        <p:txBody>
          <a:bodyPr/>
          <a:lstStyle/>
          <a:p>
            <a:r>
              <a:rPr lang="sl-SI" dirty="0"/>
              <a:t>Poudarjena je </a:t>
            </a:r>
            <a:r>
              <a:rPr lang="sl-SI" dirty="0" smtClean="0"/>
              <a:t>poševna </a:t>
            </a:r>
            <a:r>
              <a:rPr lang="sl-SI" dirty="0"/>
              <a:t>smer.</a:t>
            </a:r>
          </a:p>
          <a:p>
            <a:r>
              <a:rPr lang="sl-SI" dirty="0"/>
              <a:t>Oblike so razporejene po formatu v</a:t>
            </a:r>
          </a:p>
          <a:p>
            <a:pPr marL="0" indent="0">
              <a:buNone/>
            </a:pPr>
            <a:r>
              <a:rPr lang="sl-SI" dirty="0" smtClean="0"/>
              <a:t>poševni </a:t>
            </a:r>
            <a:r>
              <a:rPr lang="sl-SI" dirty="0"/>
              <a:t>smeri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Daje vtis gibanja. 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73" y="1381649"/>
            <a:ext cx="2898722" cy="538202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50" y="3124199"/>
            <a:ext cx="3484198" cy="3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7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Vodoravna (horizontalna) kompozicija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78302" y="1905000"/>
            <a:ext cx="10426310" cy="4006222"/>
          </a:xfrm>
        </p:spPr>
        <p:txBody>
          <a:bodyPr/>
          <a:lstStyle/>
          <a:p>
            <a:r>
              <a:rPr lang="sl-SI" dirty="0"/>
              <a:t>Poudarjena je </a:t>
            </a:r>
            <a:r>
              <a:rPr lang="sl-SI" dirty="0" smtClean="0"/>
              <a:t>vodoravna </a:t>
            </a:r>
            <a:r>
              <a:rPr lang="sl-SI" dirty="0"/>
              <a:t>smer.</a:t>
            </a:r>
          </a:p>
          <a:p>
            <a:r>
              <a:rPr lang="sl-SI" dirty="0"/>
              <a:t>Oblike so razporejene po formatu v</a:t>
            </a:r>
          </a:p>
          <a:p>
            <a:pPr marL="0" indent="0">
              <a:buNone/>
            </a:pPr>
            <a:r>
              <a:rPr lang="sl-SI" dirty="0" smtClean="0"/>
              <a:t>vodoravni </a:t>
            </a:r>
            <a:r>
              <a:rPr lang="sl-SI" dirty="0"/>
              <a:t>smeri. 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Daje vtis umirjenosti.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56" y="2462229"/>
            <a:ext cx="4990534" cy="31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5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Trikotna kompozicija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05774" y="2027208"/>
            <a:ext cx="10598838" cy="3884014"/>
          </a:xfrm>
        </p:spPr>
        <p:txBody>
          <a:bodyPr/>
          <a:lstStyle/>
          <a:p>
            <a:r>
              <a:rPr lang="sl-SI" dirty="0" smtClean="0"/>
              <a:t>Poudarjen </a:t>
            </a:r>
            <a:r>
              <a:rPr lang="sl-SI" dirty="0"/>
              <a:t>je </a:t>
            </a:r>
            <a:r>
              <a:rPr lang="sl-SI" dirty="0" smtClean="0"/>
              <a:t>trikotnik.</a:t>
            </a:r>
            <a:endParaRPr lang="sl-SI" dirty="0"/>
          </a:p>
          <a:p>
            <a:r>
              <a:rPr lang="sl-SI" dirty="0"/>
              <a:t>Oblike so razporejene po formatu </a:t>
            </a:r>
          </a:p>
          <a:p>
            <a:pPr marL="0" indent="0">
              <a:buNone/>
            </a:pPr>
            <a:r>
              <a:rPr lang="sl-SI" dirty="0"/>
              <a:t>t</a:t>
            </a:r>
            <a:r>
              <a:rPr lang="sl-SI" dirty="0" smtClean="0"/>
              <a:t>ako, da tvorijo trikotnik.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11" y="986514"/>
            <a:ext cx="3552261" cy="542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kompozicija?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Beseda izhaja </a:t>
            </a:r>
            <a:r>
              <a:rPr lang="sl-SI" dirty="0"/>
              <a:t>iz latinske besede </a:t>
            </a:r>
            <a:r>
              <a:rPr lang="sl-SI" b="1" dirty="0"/>
              <a:t>»</a:t>
            </a:r>
            <a:r>
              <a:rPr lang="sl-SI" b="1" dirty="0" err="1"/>
              <a:t>compono</a:t>
            </a:r>
            <a:r>
              <a:rPr lang="sl-SI" b="1" dirty="0"/>
              <a:t>«</a:t>
            </a:r>
            <a:r>
              <a:rPr lang="sl-SI" dirty="0"/>
              <a:t>,</a:t>
            </a:r>
            <a:r>
              <a:rPr lang="sl-SI" b="1" dirty="0"/>
              <a:t> </a:t>
            </a:r>
            <a:r>
              <a:rPr lang="sl-SI" dirty="0"/>
              <a:t>ki </a:t>
            </a:r>
            <a:r>
              <a:rPr lang="sl-SI" dirty="0" smtClean="0"/>
              <a:t>pomeni:</a:t>
            </a:r>
          </a:p>
          <a:p>
            <a:r>
              <a:rPr lang="sl-SI" dirty="0" smtClean="0"/>
              <a:t>sestaviti</a:t>
            </a:r>
            <a:r>
              <a:rPr lang="sl-SI" dirty="0"/>
              <a:t>, </a:t>
            </a:r>
            <a:endParaRPr lang="sl-SI" dirty="0" smtClean="0"/>
          </a:p>
          <a:p>
            <a:r>
              <a:rPr lang="sl-SI" dirty="0" smtClean="0"/>
              <a:t>združiti</a:t>
            </a:r>
            <a:r>
              <a:rPr lang="sl-SI" dirty="0"/>
              <a:t>, </a:t>
            </a:r>
            <a:endParaRPr lang="sl-SI" dirty="0" smtClean="0"/>
          </a:p>
          <a:p>
            <a:r>
              <a:rPr lang="sl-SI" dirty="0"/>
              <a:t>z</a:t>
            </a:r>
            <a:r>
              <a:rPr lang="sl-SI" dirty="0" smtClean="0"/>
              <a:t>brati</a:t>
            </a:r>
            <a:r>
              <a:rPr lang="sl-SI" dirty="0"/>
              <a:t>.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77906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Krožna kompozicija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21434" y="1820174"/>
            <a:ext cx="10383178" cy="4091048"/>
          </a:xfrm>
        </p:spPr>
        <p:txBody>
          <a:bodyPr/>
          <a:lstStyle/>
          <a:p>
            <a:r>
              <a:rPr lang="sl-SI" dirty="0" smtClean="0"/>
              <a:t>Poudarjena </a:t>
            </a:r>
            <a:r>
              <a:rPr lang="sl-SI" dirty="0"/>
              <a:t>je </a:t>
            </a:r>
            <a:r>
              <a:rPr lang="sl-SI" dirty="0" smtClean="0"/>
              <a:t>krožna smer.</a:t>
            </a:r>
            <a:endParaRPr lang="sl-SI" dirty="0"/>
          </a:p>
          <a:p>
            <a:r>
              <a:rPr lang="sl-SI" dirty="0"/>
              <a:t>Oblike so razporejene po formatu </a:t>
            </a:r>
          </a:p>
          <a:p>
            <a:pPr marL="0" indent="0">
              <a:buNone/>
            </a:pPr>
            <a:r>
              <a:rPr lang="sl-SI" dirty="0"/>
              <a:t>tako, da tvorijo </a:t>
            </a:r>
            <a:r>
              <a:rPr lang="sl-SI" dirty="0" smtClean="0"/>
              <a:t>krog/elipso.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Daje vtis zaprtosti, sklenjenosti, </a:t>
            </a:r>
          </a:p>
          <a:p>
            <a:pPr marL="0" indent="0">
              <a:buNone/>
            </a:pPr>
            <a:r>
              <a:rPr lang="sl-SI" dirty="0"/>
              <a:t>k</a:t>
            </a:r>
            <a:r>
              <a:rPr lang="sl-SI" dirty="0" smtClean="0"/>
              <a:t>rožnega gibanja.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19" y="1444783"/>
            <a:ext cx="6264290" cy="446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Simetrična kompozicija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Poudarjena je simetrija.</a:t>
            </a:r>
          </a:p>
          <a:p>
            <a:r>
              <a:rPr lang="sl-SI" dirty="0" smtClean="0"/>
              <a:t>Leva in desna stran se malo</a:t>
            </a:r>
          </a:p>
          <a:p>
            <a:pPr marL="0" indent="0">
              <a:buNone/>
            </a:pPr>
            <a:r>
              <a:rPr lang="sl-SI" dirty="0"/>
              <a:t>r</a:t>
            </a:r>
            <a:r>
              <a:rPr lang="sl-SI" dirty="0" smtClean="0"/>
              <a:t>azlikujeta.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Daje vtis urejenosti.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343" y="1279959"/>
            <a:ext cx="5131534" cy="548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Statična/toga kompozicija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Kompozicija je tako zelo simetrična,</a:t>
            </a:r>
          </a:p>
          <a:p>
            <a:pPr marL="0" indent="0">
              <a:buNone/>
            </a:pPr>
            <a:r>
              <a:rPr lang="sl-SI" dirty="0"/>
              <a:t>d</a:t>
            </a:r>
            <a:r>
              <a:rPr lang="sl-SI" dirty="0" smtClean="0"/>
              <a:t>a </a:t>
            </a:r>
            <a:r>
              <a:rPr lang="sl-SI" dirty="0" smtClean="0"/>
              <a:t>rečemo, da je že toga oziroma </a:t>
            </a:r>
          </a:p>
          <a:p>
            <a:pPr marL="0" indent="0">
              <a:buNone/>
            </a:pPr>
            <a:r>
              <a:rPr lang="sl-SI" dirty="0" smtClean="0"/>
              <a:t>„dolgočasna</a:t>
            </a:r>
            <a:r>
              <a:rPr lang="sl-SI" dirty="0" smtClean="0"/>
              <a:t>“. </a:t>
            </a:r>
            <a:endParaRPr lang="sl-SI" dirty="0"/>
          </a:p>
        </p:txBody>
      </p:sp>
      <p:pic>
        <p:nvPicPr>
          <p:cNvPr id="4" name="Picture 2" descr="C:\Users\Urška\Desktop\8517763602ac0aadb3a645d655dc58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1765291"/>
            <a:ext cx="4559838" cy="45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8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Razgibana kompozicija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0830" y="1966823"/>
            <a:ext cx="10253782" cy="3944399"/>
          </a:xfrm>
        </p:spPr>
        <p:txBody>
          <a:bodyPr/>
          <a:lstStyle/>
          <a:p>
            <a:r>
              <a:rPr lang="sl-SI" dirty="0" smtClean="0"/>
              <a:t>Kompozicija je tako zelo razgibana,</a:t>
            </a:r>
          </a:p>
          <a:p>
            <a:pPr marL="0" indent="0">
              <a:buNone/>
            </a:pPr>
            <a:r>
              <a:rPr lang="sl-SI" dirty="0" smtClean="0"/>
              <a:t>da ni poudarjena nobena smer. Po navadi</a:t>
            </a:r>
          </a:p>
          <a:p>
            <a:pPr marL="0" indent="0">
              <a:buNone/>
            </a:pPr>
            <a:r>
              <a:rPr lang="sl-SI" dirty="0" smtClean="0"/>
              <a:t>je na razgibanih kompozicijah veliko</a:t>
            </a:r>
          </a:p>
          <a:p>
            <a:pPr marL="0" indent="0">
              <a:buNone/>
            </a:pPr>
            <a:r>
              <a:rPr lang="sl-SI" dirty="0"/>
              <a:t>š</a:t>
            </a:r>
            <a:r>
              <a:rPr lang="sl-SI" dirty="0" smtClean="0"/>
              <a:t>tevilo oblik. 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Vzbuja občutek dogajanja</a:t>
            </a:r>
            <a:r>
              <a:rPr lang="sl-SI" dirty="0" smtClean="0"/>
              <a:t>, nereda.</a:t>
            </a:r>
            <a:endParaRPr lang="sl-SI" dirty="0"/>
          </a:p>
        </p:txBody>
      </p:sp>
      <p:pic>
        <p:nvPicPr>
          <p:cNvPr id="4" name="Picture 2" descr="C:\Users\Urška\Desktop\344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22" y="1632555"/>
            <a:ext cx="5505157" cy="372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80559" y="310551"/>
            <a:ext cx="9624054" cy="1594449"/>
          </a:xfrm>
        </p:spPr>
        <p:txBody>
          <a:bodyPr/>
          <a:lstStyle/>
          <a:p>
            <a:r>
              <a:rPr lang="sl-SI" dirty="0" smtClean="0"/>
              <a:t>Sedaj pa naloga …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24" y="1264555"/>
            <a:ext cx="3572165" cy="5358248"/>
          </a:xfrm>
        </p:spPr>
      </p:pic>
    </p:spTree>
    <p:extLst>
      <p:ext uri="{BB962C8B-B14F-4D97-AF65-F5344CB8AC3E}">
        <p14:creationId xmlns:p14="http://schemas.microsoft.com/office/powerpoint/2010/main" val="209408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Tudi ko postavljamo hrano na krožnik, oblikujemo kompozicijo.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88" y="2562046"/>
            <a:ext cx="2944640" cy="395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Naloga: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 naslednjih dneh se poigrajte s tem, na koliko različnih načinov lahko postavite hrano na krožnik (ob zajtrku, malici, kosilu ali večerji).</a:t>
            </a:r>
            <a:r>
              <a:rPr lang="sl-SI" dirty="0"/>
              <a:t> </a:t>
            </a:r>
            <a:endParaRPr lang="sl-SI" dirty="0" smtClean="0"/>
          </a:p>
          <a:p>
            <a:r>
              <a:rPr lang="sl-SI" dirty="0" smtClean="0"/>
              <a:t>Ali pa kako pripravite celotno mizo (pogrinjke, pribor, krožnike).</a:t>
            </a:r>
          </a:p>
          <a:p>
            <a:r>
              <a:rPr lang="sl-SI" dirty="0" smtClean="0"/>
              <a:t>Pozorni bodite na to, da zgleda </a:t>
            </a:r>
            <a:r>
              <a:rPr lang="sl-SI" b="1" dirty="0"/>
              <a:t>lepo.</a:t>
            </a:r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25" y="1905000"/>
            <a:ext cx="2247900" cy="33718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10" y="3743864"/>
            <a:ext cx="2030067" cy="30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Izberite si tri kompozicije in v tri različne kompozicije postavite </a:t>
            </a:r>
            <a:r>
              <a:rPr lang="sl-SI" dirty="0" smtClean="0"/>
              <a:t>hrano na krožnike/pripravite mizo. </a:t>
            </a:r>
            <a:r>
              <a:rPr lang="sl-SI" dirty="0"/>
              <a:t>Naj bodo kompozicije </a:t>
            </a:r>
            <a:r>
              <a:rPr lang="sl-SI" b="1" dirty="0"/>
              <a:t>lepe</a:t>
            </a:r>
            <a:r>
              <a:rPr lang="sl-SI" dirty="0"/>
              <a:t>, očesu prijetne.</a:t>
            </a:r>
          </a:p>
          <a:p>
            <a:r>
              <a:rPr lang="sl-SI" dirty="0"/>
              <a:t>Izogibajte se oblikovanju obrazov in drugih prepoznavnih oblik.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510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Fotografije ustrezno poimenujte (npr. krožna kompozicija)</a:t>
            </a:r>
          </a:p>
          <a:p>
            <a:r>
              <a:rPr lang="sl-SI" dirty="0"/>
              <a:t>Če fotografij na telefonu na morete poimenovati, mi lahko pošljete sporočilo in v sporočilu poveste – prva fotografija je _________ kompozicija, druga je ___________ kompozicija in tretja je  _________ kompozicija.</a:t>
            </a:r>
          </a:p>
          <a:p>
            <a:r>
              <a:rPr lang="sl-SI" dirty="0"/>
              <a:t>Tri kompozicije naj bodo različne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321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mi pošljite?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Pošljite fotografije treh različnih kompozicij, ki jih oblikujete s hrano na krožniku ali </a:t>
            </a:r>
            <a:r>
              <a:rPr lang="sl-SI" dirty="0" smtClean="0"/>
              <a:t>celotno postavitev na mizi.</a:t>
            </a:r>
            <a:endParaRPr lang="sl-SI" dirty="0" smtClean="0"/>
          </a:p>
          <a:p>
            <a:r>
              <a:rPr lang="sl-SI" dirty="0" smtClean="0"/>
              <a:t>Fotografije naj bodo lepe (estetske), bodite pozorni na to, kaj je v ozadju …</a:t>
            </a:r>
          </a:p>
          <a:p>
            <a:r>
              <a:rPr lang="sl-SI" dirty="0" smtClean="0"/>
              <a:t>Fotografije ustrezno poimenujte.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76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Kompozicija pomeni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postaviti </a:t>
            </a:r>
            <a:r>
              <a:rPr lang="sl-SI" dirty="0"/>
              <a:t>elemente v neko razmerje</a:t>
            </a:r>
            <a:r>
              <a:rPr lang="sl-SI" dirty="0" smtClean="0"/>
              <a:t>.</a:t>
            </a:r>
          </a:p>
          <a:p>
            <a:r>
              <a:rPr lang="sl-SI" dirty="0" smtClean="0"/>
              <a:t>Skladatelji sestavljajo tone in zvoke v neko razmerje in tako nastane glasbena kompozicija (pesem, skladba). Od tega, kako bodo sestavili elemente (tone, zvoke, ritem) je odvisno, kakšna bo pesem.</a:t>
            </a:r>
          </a:p>
          <a:p>
            <a:r>
              <a:rPr lang="sl-SI" dirty="0" smtClean="0"/>
              <a:t>Podobno je pri likovni umetnosti. Likovnik sestavlja oblike in tako naredi celoto.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805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 kdaj?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Fotografije kompozicij mi pošljite na </a:t>
            </a:r>
            <a:r>
              <a:rPr lang="sl-SI" dirty="0" smtClean="0">
                <a:hlinkClick r:id="rId2"/>
              </a:rPr>
              <a:t>urska.jeraj@os-brinje.si</a:t>
            </a:r>
            <a:r>
              <a:rPr lang="sl-SI" dirty="0" smtClean="0"/>
              <a:t> do </a:t>
            </a:r>
            <a:r>
              <a:rPr lang="sl-SI" dirty="0" smtClean="0"/>
              <a:t>29. </a:t>
            </a:r>
            <a:r>
              <a:rPr lang="sl-SI" dirty="0" smtClean="0"/>
              <a:t>5. </a:t>
            </a:r>
            <a:r>
              <a:rPr lang="sl-SI" smtClean="0"/>
              <a:t>2020 do 15:00.</a:t>
            </a:r>
            <a:endParaRPr lang="sl-SI" dirty="0"/>
          </a:p>
          <a:p>
            <a:r>
              <a:rPr lang="sl-SI" dirty="0" smtClean="0"/>
              <a:t>Če imate kakšno vprašanje v zvezi z nalogo, mi brez zadržkov pišite in z veseljem vam bom odgovorila.</a:t>
            </a:r>
          </a:p>
        </p:txBody>
      </p:sp>
    </p:spTree>
    <p:extLst>
      <p:ext uri="{BB962C8B-B14F-4D97-AF65-F5344CB8AC3E}">
        <p14:creationId xmlns:p14="http://schemas.microsoft.com/office/powerpoint/2010/main" val="25731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86" y="624110"/>
            <a:ext cx="9476885" cy="5328116"/>
          </a:xfrm>
        </p:spPr>
      </p:pic>
    </p:spTree>
    <p:extLst>
      <p:ext uri="{BB962C8B-B14F-4D97-AF65-F5344CB8AC3E}">
        <p14:creationId xmlns:p14="http://schemas.microsoft.com/office/powerpoint/2010/main" val="291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Povedano enostavno: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 koliko različnih načinov lahko sestaviš takšen kup kock?</a:t>
            </a:r>
            <a:endParaRPr lang="sl-SI" dirty="0"/>
          </a:p>
        </p:txBody>
      </p:sp>
      <p:pic>
        <p:nvPicPr>
          <p:cNvPr id="4" name="Picture 2" descr="C:\Users\Urška\Desktop\Le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673" y="3239601"/>
            <a:ext cx="4129244" cy="26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0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Res je, na mnogo!</a:t>
            </a:r>
          </a:p>
          <a:p>
            <a:r>
              <a:rPr lang="sl-SI" dirty="0"/>
              <a:t>Če imaš kup lego kock, imaš veliko možnosti </a:t>
            </a:r>
            <a:r>
              <a:rPr lang="sl-SI" b="1" dirty="0"/>
              <a:t>kako</a:t>
            </a:r>
            <a:r>
              <a:rPr lang="sl-SI" dirty="0"/>
              <a:t> jih boš sestavil/a in od tvoje odločitve kako bodo deli med seboj sestavljeni, je odvisno kakšna bo kompozicija – celota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189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Vrste kompozicij: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Navpična (</a:t>
            </a:r>
            <a:r>
              <a:rPr lang="sl-SI" dirty="0" err="1"/>
              <a:t>vetikalna</a:t>
            </a:r>
            <a:r>
              <a:rPr lang="sl-SI" dirty="0"/>
              <a:t>)</a:t>
            </a:r>
          </a:p>
          <a:p>
            <a:r>
              <a:rPr lang="sl-SI" dirty="0"/>
              <a:t>Poševna (diagonalna)</a:t>
            </a:r>
          </a:p>
          <a:p>
            <a:r>
              <a:rPr lang="sl-SI" dirty="0"/>
              <a:t>Vodoravna (horizontalna)</a:t>
            </a:r>
          </a:p>
          <a:p>
            <a:r>
              <a:rPr lang="sl-SI" dirty="0"/>
              <a:t>Trikotna</a:t>
            </a:r>
          </a:p>
          <a:p>
            <a:r>
              <a:rPr lang="sl-SI" dirty="0"/>
              <a:t>Krožna</a:t>
            </a:r>
          </a:p>
          <a:p>
            <a:r>
              <a:rPr lang="sl-SI" dirty="0"/>
              <a:t>Simetrična</a:t>
            </a:r>
          </a:p>
          <a:p>
            <a:r>
              <a:rPr lang="sl-SI" dirty="0"/>
              <a:t>Statična</a:t>
            </a:r>
          </a:p>
          <a:p>
            <a:r>
              <a:rPr lang="sl-SI" dirty="0" smtClean="0"/>
              <a:t>Razgibana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632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Poglejte si primere različnih kompozicij in poskušajte ugotoviti kaj je za njih značilno: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985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Navpična (vertikalna) kompozicija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73" y="2385999"/>
            <a:ext cx="3079819" cy="289503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44" y="2235664"/>
            <a:ext cx="2247900" cy="31337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96" y="1260356"/>
            <a:ext cx="3405036" cy="5530165"/>
          </a:xfrm>
          <a:prstGeom prst="rect">
            <a:avLst/>
          </a:prstGeom>
        </p:spPr>
      </p:pic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6" y="1905000"/>
            <a:ext cx="2673435" cy="3626392"/>
          </a:xfrm>
        </p:spPr>
      </p:pic>
    </p:spTree>
    <p:extLst>
      <p:ext uri="{BB962C8B-B14F-4D97-AF65-F5344CB8AC3E}">
        <p14:creationId xmlns:p14="http://schemas.microsoft.com/office/powerpoint/2010/main" val="377243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49461" y="287679"/>
            <a:ext cx="8911687" cy="1280890"/>
          </a:xfrm>
        </p:spPr>
        <p:txBody>
          <a:bodyPr/>
          <a:lstStyle/>
          <a:p>
            <a:r>
              <a:rPr lang="sl-SI" dirty="0"/>
              <a:t>Poševna (</a:t>
            </a:r>
            <a:r>
              <a:rPr lang="sl-SI" dirty="0" smtClean="0"/>
              <a:t>diagonalna) kompozicija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23" y="1905000"/>
            <a:ext cx="3828351" cy="3828351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03" y="1299506"/>
            <a:ext cx="3002273" cy="555849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97" y="1299506"/>
            <a:ext cx="3600091" cy="54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2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ata">
  <a:themeElements>
    <a:clrScheme name="Jat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Jat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1570</TotalTime>
  <Words>607</Words>
  <Application>Microsoft Office PowerPoint</Application>
  <PresentationFormat>Širokozaslonsko</PresentationFormat>
  <Paragraphs>96</Paragraphs>
  <Slides>31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Wingdings 3</vt:lpstr>
      <vt:lpstr>Jata</vt:lpstr>
      <vt:lpstr>Kompozicija</vt:lpstr>
      <vt:lpstr>Kaj je kompozicija?</vt:lpstr>
      <vt:lpstr>Kompozicija pomeni</vt:lpstr>
      <vt:lpstr>Povedano enostavno:</vt:lpstr>
      <vt:lpstr>PowerPointova predstavitev</vt:lpstr>
      <vt:lpstr>Vrste kompozicij:</vt:lpstr>
      <vt:lpstr>PowerPointova predstavitev</vt:lpstr>
      <vt:lpstr>Navpična (vertikalna) kompozicija</vt:lpstr>
      <vt:lpstr>Poševna (diagonalna) kompozicija </vt:lpstr>
      <vt:lpstr>Vodoravna (horizontalna) kompozicija </vt:lpstr>
      <vt:lpstr>Trikotna kompozicija</vt:lpstr>
      <vt:lpstr>Krožna kompozicija </vt:lpstr>
      <vt:lpstr>Simetrična kompozicija </vt:lpstr>
      <vt:lpstr>Statična/toga kompozicija </vt:lpstr>
      <vt:lpstr>Razgibana kompozicija </vt:lpstr>
      <vt:lpstr>Si ugotovil/a kaj je značilno za navpično (vertikalno) kompozicijo?</vt:lpstr>
      <vt:lpstr>Poševna (diagonalna) kompozicija</vt:lpstr>
      <vt:lpstr>Vodoravna (horizontalna) kompozicija</vt:lpstr>
      <vt:lpstr>Trikotna kompozicija</vt:lpstr>
      <vt:lpstr>Krožna kompozicija</vt:lpstr>
      <vt:lpstr>Simetrična kompozicija</vt:lpstr>
      <vt:lpstr>Statična/toga kompozicija</vt:lpstr>
      <vt:lpstr>Razgibana kompozicija</vt:lpstr>
      <vt:lpstr>Sedaj pa naloga …</vt:lpstr>
      <vt:lpstr>PowerPointova predstavitev</vt:lpstr>
      <vt:lpstr>Naloga:</vt:lpstr>
      <vt:lpstr>PowerPointova predstavitev</vt:lpstr>
      <vt:lpstr>PowerPointova predstavitev</vt:lpstr>
      <vt:lpstr>Kaj mi pošljite?</vt:lpstr>
      <vt:lpstr>Do kdaj?</vt:lpstr>
      <vt:lpstr>PowerPointova predstavitev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Kompozicija</dc:title>
  <dc:creator>HP</dc:creator>
  <cp:lastModifiedBy>HP</cp:lastModifiedBy>
  <cp:revision>33</cp:revision>
  <dcterms:created xsi:type="dcterms:W3CDTF">2020-04-15T07:49:50Z</dcterms:created>
  <dcterms:modified xsi:type="dcterms:W3CDTF">2020-05-15T10:29:24Z</dcterms:modified>
</cp:coreProperties>
</file>